
<file path=[Content_Types].xml><?xml version="1.0" encoding="utf-8"?>
<Types xmlns="http://schemas.openxmlformats.org/package/2006/content-types">
  <Default Extension="png" ContentType="image/png"/>
  <Default Extension="glb" ContentType="model/gltf.binary"/>
  <Default Extension="rels" ContentType="application/vnd.openxmlformats-package.relationships+xml"/>
  <Default Extension="xml" ContentType="application/xml"/>
  <Default Extension="wdp" ContentType="image/vnd.ms-photo"/>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8"/>
  </p:notesMasterIdLst>
  <p:handoutMasterIdLst>
    <p:handoutMasterId r:id="rId19"/>
  </p:handoutMasterIdLst>
  <p:sldIdLst>
    <p:sldId id="256" r:id="rId5"/>
    <p:sldId id="257" r:id="rId6"/>
    <p:sldId id="258" r:id="rId7"/>
    <p:sldId id="259" r:id="rId8"/>
    <p:sldId id="260" r:id="rId9"/>
    <p:sldId id="263" r:id="rId10"/>
    <p:sldId id="262" r:id="rId11"/>
    <p:sldId id="264" r:id="rId12"/>
    <p:sldId id="266" r:id="rId13"/>
    <p:sldId id="265" r:id="rId14"/>
    <p:sldId id="267" r:id="rId15"/>
    <p:sldId id="268" r:id="rId16"/>
    <p:sldId id="26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8E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712" autoAdjust="0"/>
  </p:normalViewPr>
  <p:slideViewPr>
    <p:cSldViewPr>
      <p:cViewPr>
        <p:scale>
          <a:sx n="66" d="100"/>
          <a:sy n="66" d="100"/>
        </p:scale>
        <p:origin x="354" y="48"/>
      </p:cViewPr>
      <p:guideLst/>
    </p:cSldViewPr>
  </p:slideViewPr>
  <p:outlineViewPr>
    <p:cViewPr>
      <p:scale>
        <a:sx n="33" d="100"/>
        <a:sy n="33" d="100"/>
      </p:scale>
      <p:origin x="0" y="0"/>
    </p:cViewPr>
  </p:outlineViewPr>
  <p:notesTextViewPr>
    <p:cViewPr>
      <p:scale>
        <a:sx n="3" d="2"/>
        <a:sy n="3" d="2"/>
      </p:scale>
      <p:origin x="0" y="0"/>
    </p:cViewPr>
  </p:notesTextViewPr>
  <p:notesViewPr>
    <p:cSldViewPr>
      <p:cViewPr varScale="1">
        <p:scale>
          <a:sx n="59" d="100"/>
          <a:sy n="59" d="100"/>
        </p:scale>
        <p:origin x="1854"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Subject 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043F-4E5F-B784-37ED39785EF3}"/>
            </c:ext>
          </c:extLst>
        </c:ser>
        <c:ser>
          <c:idx val="1"/>
          <c:order val="1"/>
          <c:tx>
            <c:strRef>
              <c:f>Sheet1!$C$1</c:f>
              <c:strCache>
                <c:ptCount val="1"/>
                <c:pt idx="0">
                  <c:v>Subject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Sheet1!$C$2</c:f>
              <c:numCache>
                <c:formatCode>General</c:formatCode>
                <c:ptCount val="1"/>
                <c:pt idx="0">
                  <c:v>2.4</c:v>
                </c:pt>
              </c:numCache>
            </c:numRef>
          </c:val>
          <c:extLst>
            <c:ext xmlns:c16="http://schemas.microsoft.com/office/drawing/2014/chart" uri="{C3380CC4-5D6E-409C-BE32-E72D297353CC}">
              <c16:uniqueId val="{00000001-043F-4E5F-B784-37ED39785EF3}"/>
            </c:ext>
          </c:extLst>
        </c:ser>
        <c:ser>
          <c:idx val="2"/>
          <c:order val="2"/>
          <c:tx>
            <c:strRef>
              <c:f>Sheet1!$D$1</c:f>
              <c:strCache>
                <c:ptCount val="1"/>
                <c:pt idx="0">
                  <c:v>Subject 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Sheet1!$D$2</c:f>
              <c:numCache>
                <c:formatCode>General</c:formatCode>
                <c:ptCount val="1"/>
                <c:pt idx="0">
                  <c:v>2</c:v>
                </c:pt>
              </c:numCache>
            </c:numRef>
          </c:val>
          <c:extLst>
            <c:ext xmlns:c16="http://schemas.microsoft.com/office/drawing/2014/chart" uri="{C3380CC4-5D6E-409C-BE32-E72D297353CC}">
              <c16:uniqueId val="{00000002-043F-4E5F-B784-37ED39785EF3}"/>
            </c:ext>
          </c:extLst>
        </c:ser>
        <c:dLbls>
          <c:dLblPos val="outEnd"/>
          <c:showLegendKey val="0"/>
          <c:showVal val="1"/>
          <c:showCatName val="0"/>
          <c:showSerName val="0"/>
          <c:showPercent val="0"/>
          <c:showBubbleSize val="0"/>
        </c:dLbls>
        <c:gapWidth val="219"/>
        <c:overlap val="-27"/>
        <c:axId val="1037359200"/>
        <c:axId val="1069158160"/>
      </c:barChart>
      <c:catAx>
        <c:axId val="1037359200"/>
        <c:scaling>
          <c:orientation val="minMax"/>
        </c:scaling>
        <c:delete val="1"/>
        <c:axPos val="b"/>
        <c:numFmt formatCode="General" sourceLinked="1"/>
        <c:majorTickMark val="none"/>
        <c:minorTickMark val="none"/>
        <c:tickLblPos val="nextTo"/>
        <c:crossAx val="1069158160"/>
        <c:crosses val="autoZero"/>
        <c:auto val="1"/>
        <c:lblAlgn val="ctr"/>
        <c:lblOffset val="100"/>
        <c:noMultiLvlLbl val="0"/>
      </c:catAx>
      <c:valAx>
        <c:axId val="1069158160"/>
        <c:scaling>
          <c:orientation val="minMax"/>
        </c:scaling>
        <c:delete val="1"/>
        <c:axPos val="l"/>
        <c:numFmt formatCode="General" sourceLinked="1"/>
        <c:majorTickMark val="none"/>
        <c:minorTickMark val="none"/>
        <c:tickLblPos val="nextTo"/>
        <c:crossAx val="103735920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Subject 1</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Sheet1!$B$2</c:f>
              <c:numCache>
                <c:formatCode>General</c:formatCode>
                <c:ptCount val="1"/>
                <c:pt idx="0">
                  <c:v>4.3</c:v>
                </c:pt>
              </c:numCache>
            </c:numRef>
          </c:val>
          <c:extLst>
            <c:ext xmlns:c16="http://schemas.microsoft.com/office/drawing/2014/chart" uri="{C3380CC4-5D6E-409C-BE32-E72D297353CC}">
              <c16:uniqueId val="{00000000-043F-4E5F-B784-37ED39785EF3}"/>
            </c:ext>
          </c:extLst>
        </c:ser>
        <c:ser>
          <c:idx val="1"/>
          <c:order val="1"/>
          <c:tx>
            <c:strRef>
              <c:f>Sheet1!$C$1</c:f>
              <c:strCache>
                <c:ptCount val="1"/>
                <c:pt idx="0">
                  <c:v>Subject 2</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Sheet1!$C$2</c:f>
              <c:numCache>
                <c:formatCode>General</c:formatCode>
                <c:ptCount val="1"/>
                <c:pt idx="0">
                  <c:v>2.4</c:v>
                </c:pt>
              </c:numCache>
            </c:numRef>
          </c:val>
          <c:extLst>
            <c:ext xmlns:c16="http://schemas.microsoft.com/office/drawing/2014/chart" uri="{C3380CC4-5D6E-409C-BE32-E72D297353CC}">
              <c16:uniqueId val="{00000001-043F-4E5F-B784-37ED39785EF3}"/>
            </c:ext>
          </c:extLst>
        </c:ser>
        <c:ser>
          <c:idx val="2"/>
          <c:order val="2"/>
          <c:tx>
            <c:strRef>
              <c:f>Sheet1!$D$1</c:f>
              <c:strCache>
                <c:ptCount val="1"/>
                <c:pt idx="0">
                  <c:v>Subject 3</c:v>
                </c:pt>
              </c:strCache>
            </c:strRef>
          </c:tx>
          <c:spPr>
            <a:solidFill>
              <a:schemeClr val="accent3"/>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c:f>
              <c:strCache>
                <c:ptCount val="1"/>
                <c:pt idx="0">
                  <c:v>Category 1</c:v>
                </c:pt>
              </c:strCache>
            </c:strRef>
          </c:cat>
          <c:val>
            <c:numRef>
              <c:f>Sheet1!$D$2</c:f>
              <c:numCache>
                <c:formatCode>General</c:formatCode>
                <c:ptCount val="1"/>
                <c:pt idx="0">
                  <c:v>2</c:v>
                </c:pt>
              </c:numCache>
            </c:numRef>
          </c:val>
          <c:extLst>
            <c:ext xmlns:c16="http://schemas.microsoft.com/office/drawing/2014/chart" uri="{C3380CC4-5D6E-409C-BE32-E72D297353CC}">
              <c16:uniqueId val="{00000002-043F-4E5F-B784-37ED39785EF3}"/>
            </c:ext>
          </c:extLst>
        </c:ser>
        <c:dLbls>
          <c:dLblPos val="outEnd"/>
          <c:showLegendKey val="0"/>
          <c:showVal val="1"/>
          <c:showCatName val="0"/>
          <c:showSerName val="0"/>
          <c:showPercent val="0"/>
          <c:showBubbleSize val="0"/>
        </c:dLbls>
        <c:gapWidth val="219"/>
        <c:overlap val="-27"/>
        <c:axId val="1037359200"/>
        <c:axId val="1069158160"/>
      </c:barChart>
      <c:catAx>
        <c:axId val="1037359200"/>
        <c:scaling>
          <c:orientation val="minMax"/>
        </c:scaling>
        <c:delete val="1"/>
        <c:axPos val="b"/>
        <c:numFmt formatCode="General" sourceLinked="1"/>
        <c:majorTickMark val="none"/>
        <c:minorTickMark val="none"/>
        <c:tickLblPos val="nextTo"/>
        <c:crossAx val="1069158160"/>
        <c:crosses val="autoZero"/>
        <c:auto val="1"/>
        <c:lblAlgn val="ctr"/>
        <c:lblOffset val="100"/>
        <c:noMultiLvlLbl val="0"/>
      </c:catAx>
      <c:valAx>
        <c:axId val="1069158160"/>
        <c:scaling>
          <c:orientation val="minMax"/>
        </c:scaling>
        <c:delete val="1"/>
        <c:axPos val="l"/>
        <c:numFmt formatCode="General" sourceLinked="1"/>
        <c:majorTickMark val="none"/>
        <c:minorTickMark val="none"/>
        <c:tickLblPos val="nextTo"/>
        <c:crossAx val="1037359200"/>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F4E404-DC04-4FB6-B808-7FEE4A3E0CBA}" type="doc">
      <dgm:prSet loTypeId="urn:microsoft.com/office/officeart/2005/8/layout/hProcess9" loCatId="process" qsTypeId="urn:microsoft.com/office/officeart/2005/8/quickstyle/simple1" qsCatId="simple" csTypeId="urn:microsoft.com/office/officeart/2005/8/colors/colorful1" csCatId="colorful" phldr="1"/>
      <dgm:spPr/>
    </dgm:pt>
    <dgm:pt modelId="{B03BAD3D-156C-4957-8596-90DA14C2E74E}">
      <dgm:prSet phldrT="[Text]"/>
      <dgm:spPr>
        <a:solidFill>
          <a:schemeClr val="accent2">
            <a:lumMod val="50000"/>
          </a:schemeClr>
        </a:solidFill>
      </dgm:spPr>
      <dgm:t>
        <a:bodyPr/>
        <a:lstStyle/>
        <a:p>
          <a:r>
            <a:rPr lang="en-US" dirty="0"/>
            <a:t>1</a:t>
          </a:r>
        </a:p>
      </dgm:t>
    </dgm:pt>
    <dgm:pt modelId="{FA32AD3C-C74D-4639-94B0-B66B24F5DE93}" type="parTrans" cxnId="{CD59C4D1-7E9A-4537-B136-7ECF2CCC5A0D}">
      <dgm:prSet/>
      <dgm:spPr/>
      <dgm:t>
        <a:bodyPr/>
        <a:lstStyle/>
        <a:p>
          <a:endParaRPr lang="en-US"/>
        </a:p>
      </dgm:t>
    </dgm:pt>
    <dgm:pt modelId="{929D7F83-D21D-4C29-8D0F-72F673EB02EA}" type="sibTrans" cxnId="{CD59C4D1-7E9A-4537-B136-7ECF2CCC5A0D}">
      <dgm:prSet/>
      <dgm:spPr/>
      <dgm:t>
        <a:bodyPr/>
        <a:lstStyle/>
        <a:p>
          <a:endParaRPr lang="en-US"/>
        </a:p>
      </dgm:t>
    </dgm:pt>
    <dgm:pt modelId="{D50659D8-0D57-492F-94A2-4154D75160EB}">
      <dgm:prSet phldrT="[Text]"/>
      <dgm:spPr>
        <a:solidFill>
          <a:schemeClr val="accent3">
            <a:lumMod val="50000"/>
          </a:schemeClr>
        </a:solidFill>
      </dgm:spPr>
      <dgm:t>
        <a:bodyPr/>
        <a:lstStyle/>
        <a:p>
          <a:r>
            <a:rPr lang="en-US" dirty="0"/>
            <a:t>2</a:t>
          </a:r>
        </a:p>
      </dgm:t>
    </dgm:pt>
    <dgm:pt modelId="{1B4E216D-0496-497A-9D7E-CA8B2AB0BAC5}" type="parTrans" cxnId="{60CF7383-FF19-4BB5-8DFF-DE39D93C753F}">
      <dgm:prSet/>
      <dgm:spPr/>
      <dgm:t>
        <a:bodyPr/>
        <a:lstStyle/>
        <a:p>
          <a:endParaRPr lang="en-US"/>
        </a:p>
      </dgm:t>
    </dgm:pt>
    <dgm:pt modelId="{0587512D-A789-4663-8AD5-FFCD546F4008}" type="sibTrans" cxnId="{60CF7383-FF19-4BB5-8DFF-DE39D93C753F}">
      <dgm:prSet/>
      <dgm:spPr/>
      <dgm:t>
        <a:bodyPr/>
        <a:lstStyle/>
        <a:p>
          <a:endParaRPr lang="en-US"/>
        </a:p>
      </dgm:t>
    </dgm:pt>
    <dgm:pt modelId="{A30144DA-45FC-4957-A8B1-6A5FBF443FB9}">
      <dgm:prSet phldrT="[Text]"/>
      <dgm:spPr>
        <a:solidFill>
          <a:schemeClr val="accent4">
            <a:lumMod val="50000"/>
          </a:schemeClr>
        </a:solidFill>
      </dgm:spPr>
      <dgm:t>
        <a:bodyPr/>
        <a:lstStyle/>
        <a:p>
          <a:r>
            <a:rPr lang="en-US" dirty="0"/>
            <a:t>3</a:t>
          </a:r>
        </a:p>
      </dgm:t>
    </dgm:pt>
    <dgm:pt modelId="{8EB3A67D-762E-47C8-B1FB-813DDD71AA29}" type="parTrans" cxnId="{11482F0E-EFC5-48C1-980F-51046B04F124}">
      <dgm:prSet/>
      <dgm:spPr/>
      <dgm:t>
        <a:bodyPr/>
        <a:lstStyle/>
        <a:p>
          <a:endParaRPr lang="en-US"/>
        </a:p>
      </dgm:t>
    </dgm:pt>
    <dgm:pt modelId="{B08BFA41-E7D6-4211-8BAF-460A63BB017E}" type="sibTrans" cxnId="{11482F0E-EFC5-48C1-980F-51046B04F124}">
      <dgm:prSet/>
      <dgm:spPr/>
      <dgm:t>
        <a:bodyPr/>
        <a:lstStyle/>
        <a:p>
          <a:endParaRPr lang="en-US"/>
        </a:p>
      </dgm:t>
    </dgm:pt>
    <dgm:pt modelId="{2B051BD9-D51C-489C-8D02-D0F3B3D36D22}" type="pres">
      <dgm:prSet presAssocID="{FAF4E404-DC04-4FB6-B808-7FEE4A3E0CBA}" presName="CompostProcess" presStyleCnt="0">
        <dgm:presLayoutVars>
          <dgm:dir/>
          <dgm:resizeHandles val="exact"/>
        </dgm:presLayoutVars>
      </dgm:prSet>
      <dgm:spPr/>
    </dgm:pt>
    <dgm:pt modelId="{801E7493-788D-4970-A4F6-DC9DD852D682}" type="pres">
      <dgm:prSet presAssocID="{FAF4E404-DC04-4FB6-B808-7FEE4A3E0CBA}" presName="arrow" presStyleLbl="bgShp" presStyleIdx="0" presStyleCnt="1"/>
      <dgm:spPr>
        <a:solidFill>
          <a:schemeClr val="accent6"/>
        </a:solidFill>
      </dgm:spPr>
    </dgm:pt>
    <dgm:pt modelId="{4E0F53BD-5862-448D-9222-3E40A970F683}" type="pres">
      <dgm:prSet presAssocID="{FAF4E404-DC04-4FB6-B808-7FEE4A3E0CBA}" presName="linearProcess" presStyleCnt="0"/>
      <dgm:spPr/>
    </dgm:pt>
    <dgm:pt modelId="{745ED5E6-79D2-4175-B029-635231D795C5}" type="pres">
      <dgm:prSet presAssocID="{B03BAD3D-156C-4957-8596-90DA14C2E74E}" presName="textNode" presStyleLbl="node1" presStyleIdx="0" presStyleCnt="3">
        <dgm:presLayoutVars>
          <dgm:bulletEnabled val="1"/>
        </dgm:presLayoutVars>
      </dgm:prSet>
      <dgm:spPr/>
      <dgm:t>
        <a:bodyPr/>
        <a:lstStyle/>
        <a:p>
          <a:endParaRPr lang="en-US"/>
        </a:p>
      </dgm:t>
    </dgm:pt>
    <dgm:pt modelId="{EB09C0FB-D9C8-40FD-83F8-124329D3AE77}" type="pres">
      <dgm:prSet presAssocID="{929D7F83-D21D-4C29-8D0F-72F673EB02EA}" presName="sibTrans" presStyleCnt="0"/>
      <dgm:spPr/>
    </dgm:pt>
    <dgm:pt modelId="{3E5C41A4-031D-4B03-A6E3-17ACA23C6D76}" type="pres">
      <dgm:prSet presAssocID="{D50659D8-0D57-492F-94A2-4154D75160EB}" presName="textNode" presStyleLbl="node1" presStyleIdx="1" presStyleCnt="3">
        <dgm:presLayoutVars>
          <dgm:bulletEnabled val="1"/>
        </dgm:presLayoutVars>
      </dgm:prSet>
      <dgm:spPr/>
      <dgm:t>
        <a:bodyPr/>
        <a:lstStyle/>
        <a:p>
          <a:endParaRPr lang="en-US"/>
        </a:p>
      </dgm:t>
    </dgm:pt>
    <dgm:pt modelId="{79D35D61-AFA6-4B29-AC92-1716E61B4325}" type="pres">
      <dgm:prSet presAssocID="{0587512D-A789-4663-8AD5-FFCD546F4008}" presName="sibTrans" presStyleCnt="0"/>
      <dgm:spPr/>
    </dgm:pt>
    <dgm:pt modelId="{D5745B5A-A99C-4532-BD68-3C9232E33AA7}" type="pres">
      <dgm:prSet presAssocID="{A30144DA-45FC-4957-A8B1-6A5FBF443FB9}" presName="textNode" presStyleLbl="node1" presStyleIdx="2" presStyleCnt="3">
        <dgm:presLayoutVars>
          <dgm:bulletEnabled val="1"/>
        </dgm:presLayoutVars>
      </dgm:prSet>
      <dgm:spPr/>
      <dgm:t>
        <a:bodyPr/>
        <a:lstStyle/>
        <a:p>
          <a:endParaRPr lang="en-US"/>
        </a:p>
      </dgm:t>
    </dgm:pt>
  </dgm:ptLst>
  <dgm:cxnLst>
    <dgm:cxn modelId="{6143DD2D-3DE3-4599-B86B-435A8AC8EA85}" type="presOf" srcId="{FAF4E404-DC04-4FB6-B808-7FEE4A3E0CBA}" destId="{2B051BD9-D51C-489C-8D02-D0F3B3D36D22}" srcOrd="0" destOrd="0" presId="urn:microsoft.com/office/officeart/2005/8/layout/hProcess9"/>
    <dgm:cxn modelId="{11482F0E-EFC5-48C1-980F-51046B04F124}" srcId="{FAF4E404-DC04-4FB6-B808-7FEE4A3E0CBA}" destId="{A30144DA-45FC-4957-A8B1-6A5FBF443FB9}" srcOrd="2" destOrd="0" parTransId="{8EB3A67D-762E-47C8-B1FB-813DDD71AA29}" sibTransId="{B08BFA41-E7D6-4211-8BAF-460A63BB017E}"/>
    <dgm:cxn modelId="{60CF7383-FF19-4BB5-8DFF-DE39D93C753F}" srcId="{FAF4E404-DC04-4FB6-B808-7FEE4A3E0CBA}" destId="{D50659D8-0D57-492F-94A2-4154D75160EB}" srcOrd="1" destOrd="0" parTransId="{1B4E216D-0496-497A-9D7E-CA8B2AB0BAC5}" sibTransId="{0587512D-A789-4663-8AD5-FFCD546F4008}"/>
    <dgm:cxn modelId="{8ABFBA68-C9FD-4C56-A0E6-85D8FD80BB72}" type="presOf" srcId="{B03BAD3D-156C-4957-8596-90DA14C2E74E}" destId="{745ED5E6-79D2-4175-B029-635231D795C5}" srcOrd="0" destOrd="0" presId="urn:microsoft.com/office/officeart/2005/8/layout/hProcess9"/>
    <dgm:cxn modelId="{13178A60-50BD-49F3-BCE6-964C7EA5B435}" type="presOf" srcId="{D50659D8-0D57-492F-94A2-4154D75160EB}" destId="{3E5C41A4-031D-4B03-A6E3-17ACA23C6D76}" srcOrd="0" destOrd="0" presId="urn:microsoft.com/office/officeart/2005/8/layout/hProcess9"/>
    <dgm:cxn modelId="{FA436449-D996-4D82-AA00-A9526990859A}" type="presOf" srcId="{A30144DA-45FC-4957-A8B1-6A5FBF443FB9}" destId="{D5745B5A-A99C-4532-BD68-3C9232E33AA7}" srcOrd="0" destOrd="0" presId="urn:microsoft.com/office/officeart/2005/8/layout/hProcess9"/>
    <dgm:cxn modelId="{CD59C4D1-7E9A-4537-B136-7ECF2CCC5A0D}" srcId="{FAF4E404-DC04-4FB6-B808-7FEE4A3E0CBA}" destId="{B03BAD3D-156C-4957-8596-90DA14C2E74E}" srcOrd="0" destOrd="0" parTransId="{FA32AD3C-C74D-4639-94B0-B66B24F5DE93}" sibTransId="{929D7F83-D21D-4C29-8D0F-72F673EB02EA}"/>
    <dgm:cxn modelId="{CC27911B-34DD-4D5B-9B21-1DCB2D8BDDBD}" type="presParOf" srcId="{2B051BD9-D51C-489C-8D02-D0F3B3D36D22}" destId="{801E7493-788D-4970-A4F6-DC9DD852D682}" srcOrd="0" destOrd="0" presId="urn:microsoft.com/office/officeart/2005/8/layout/hProcess9"/>
    <dgm:cxn modelId="{18C90BB2-1392-4368-AC84-4A91646A7A7D}" type="presParOf" srcId="{2B051BD9-D51C-489C-8D02-D0F3B3D36D22}" destId="{4E0F53BD-5862-448D-9222-3E40A970F683}" srcOrd="1" destOrd="0" presId="urn:microsoft.com/office/officeart/2005/8/layout/hProcess9"/>
    <dgm:cxn modelId="{597D9036-8A6A-466E-8983-90D233F8C35D}" type="presParOf" srcId="{4E0F53BD-5862-448D-9222-3E40A970F683}" destId="{745ED5E6-79D2-4175-B029-635231D795C5}" srcOrd="0" destOrd="0" presId="urn:microsoft.com/office/officeart/2005/8/layout/hProcess9"/>
    <dgm:cxn modelId="{6BBE1A44-B4BB-43F3-9867-F4B9EEC7D459}" type="presParOf" srcId="{4E0F53BD-5862-448D-9222-3E40A970F683}" destId="{EB09C0FB-D9C8-40FD-83F8-124329D3AE77}" srcOrd="1" destOrd="0" presId="urn:microsoft.com/office/officeart/2005/8/layout/hProcess9"/>
    <dgm:cxn modelId="{1A4E7FA5-8C55-478C-B661-435DA3AEDDA5}" type="presParOf" srcId="{4E0F53BD-5862-448D-9222-3E40A970F683}" destId="{3E5C41A4-031D-4B03-A6E3-17ACA23C6D76}" srcOrd="2" destOrd="0" presId="urn:microsoft.com/office/officeart/2005/8/layout/hProcess9"/>
    <dgm:cxn modelId="{68B87C0F-2F3F-435C-9FCC-53136B5A74DB}" type="presParOf" srcId="{4E0F53BD-5862-448D-9222-3E40A970F683}" destId="{79D35D61-AFA6-4B29-AC92-1716E61B4325}" srcOrd="3" destOrd="0" presId="urn:microsoft.com/office/officeart/2005/8/layout/hProcess9"/>
    <dgm:cxn modelId="{B771BA10-F7D3-4085-8819-35CCA5434D18}" type="presParOf" srcId="{4E0F53BD-5862-448D-9222-3E40A970F683}" destId="{D5745B5A-A99C-4532-BD68-3C9232E33AA7}" srcOrd="4" destOrd="0" presId="urn:microsoft.com/office/officeart/2005/8/layout/hProcess9"/>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AF4E404-DC04-4FB6-B808-7FEE4A3E0CBA}" type="doc">
      <dgm:prSet loTypeId="urn:microsoft.com/office/officeart/2005/8/layout/hProcess9" loCatId="process" qsTypeId="urn:microsoft.com/office/officeart/2005/8/quickstyle/simple1" qsCatId="simple" csTypeId="urn:microsoft.com/office/officeart/2005/8/colors/colorful1" csCatId="colorful" phldr="1"/>
      <dgm:spPr/>
    </dgm:pt>
    <dgm:pt modelId="{B03BAD3D-156C-4957-8596-90DA14C2E74E}">
      <dgm:prSet phldrT="[Text]"/>
      <dgm:spPr>
        <a:solidFill>
          <a:schemeClr val="accent2">
            <a:lumMod val="50000"/>
          </a:schemeClr>
        </a:solidFill>
      </dgm:spPr>
      <dgm:t>
        <a:bodyPr/>
        <a:lstStyle/>
        <a:p>
          <a:r>
            <a:rPr lang="en-US" dirty="0"/>
            <a:t>1</a:t>
          </a:r>
        </a:p>
      </dgm:t>
    </dgm:pt>
    <dgm:pt modelId="{FA32AD3C-C74D-4639-94B0-B66B24F5DE93}" type="parTrans" cxnId="{CD59C4D1-7E9A-4537-B136-7ECF2CCC5A0D}">
      <dgm:prSet/>
      <dgm:spPr/>
      <dgm:t>
        <a:bodyPr/>
        <a:lstStyle/>
        <a:p>
          <a:endParaRPr lang="en-US"/>
        </a:p>
      </dgm:t>
    </dgm:pt>
    <dgm:pt modelId="{929D7F83-D21D-4C29-8D0F-72F673EB02EA}" type="sibTrans" cxnId="{CD59C4D1-7E9A-4537-B136-7ECF2CCC5A0D}">
      <dgm:prSet/>
      <dgm:spPr/>
      <dgm:t>
        <a:bodyPr/>
        <a:lstStyle/>
        <a:p>
          <a:endParaRPr lang="en-US"/>
        </a:p>
      </dgm:t>
    </dgm:pt>
    <dgm:pt modelId="{D50659D8-0D57-492F-94A2-4154D75160EB}">
      <dgm:prSet phldrT="[Text]"/>
      <dgm:spPr>
        <a:solidFill>
          <a:schemeClr val="accent3">
            <a:lumMod val="50000"/>
          </a:schemeClr>
        </a:solidFill>
      </dgm:spPr>
      <dgm:t>
        <a:bodyPr/>
        <a:lstStyle/>
        <a:p>
          <a:r>
            <a:rPr lang="en-US" dirty="0"/>
            <a:t>2</a:t>
          </a:r>
        </a:p>
      </dgm:t>
    </dgm:pt>
    <dgm:pt modelId="{1B4E216D-0496-497A-9D7E-CA8B2AB0BAC5}" type="parTrans" cxnId="{60CF7383-FF19-4BB5-8DFF-DE39D93C753F}">
      <dgm:prSet/>
      <dgm:spPr/>
      <dgm:t>
        <a:bodyPr/>
        <a:lstStyle/>
        <a:p>
          <a:endParaRPr lang="en-US"/>
        </a:p>
      </dgm:t>
    </dgm:pt>
    <dgm:pt modelId="{0587512D-A789-4663-8AD5-FFCD546F4008}" type="sibTrans" cxnId="{60CF7383-FF19-4BB5-8DFF-DE39D93C753F}">
      <dgm:prSet/>
      <dgm:spPr/>
      <dgm:t>
        <a:bodyPr/>
        <a:lstStyle/>
        <a:p>
          <a:endParaRPr lang="en-US"/>
        </a:p>
      </dgm:t>
    </dgm:pt>
    <dgm:pt modelId="{A30144DA-45FC-4957-A8B1-6A5FBF443FB9}">
      <dgm:prSet phldrT="[Text]"/>
      <dgm:spPr>
        <a:solidFill>
          <a:schemeClr val="accent4">
            <a:lumMod val="50000"/>
          </a:schemeClr>
        </a:solidFill>
      </dgm:spPr>
      <dgm:t>
        <a:bodyPr/>
        <a:lstStyle/>
        <a:p>
          <a:r>
            <a:rPr lang="en-US" dirty="0"/>
            <a:t>3</a:t>
          </a:r>
        </a:p>
      </dgm:t>
    </dgm:pt>
    <dgm:pt modelId="{8EB3A67D-762E-47C8-B1FB-813DDD71AA29}" type="parTrans" cxnId="{11482F0E-EFC5-48C1-980F-51046B04F124}">
      <dgm:prSet/>
      <dgm:spPr/>
      <dgm:t>
        <a:bodyPr/>
        <a:lstStyle/>
        <a:p>
          <a:endParaRPr lang="en-US"/>
        </a:p>
      </dgm:t>
    </dgm:pt>
    <dgm:pt modelId="{B08BFA41-E7D6-4211-8BAF-460A63BB017E}" type="sibTrans" cxnId="{11482F0E-EFC5-48C1-980F-51046B04F124}">
      <dgm:prSet/>
      <dgm:spPr/>
      <dgm:t>
        <a:bodyPr/>
        <a:lstStyle/>
        <a:p>
          <a:endParaRPr lang="en-US"/>
        </a:p>
      </dgm:t>
    </dgm:pt>
    <dgm:pt modelId="{2B051BD9-D51C-489C-8D02-D0F3B3D36D22}" type="pres">
      <dgm:prSet presAssocID="{FAF4E404-DC04-4FB6-B808-7FEE4A3E0CBA}" presName="CompostProcess" presStyleCnt="0">
        <dgm:presLayoutVars>
          <dgm:dir/>
          <dgm:resizeHandles val="exact"/>
        </dgm:presLayoutVars>
      </dgm:prSet>
      <dgm:spPr/>
    </dgm:pt>
    <dgm:pt modelId="{801E7493-788D-4970-A4F6-DC9DD852D682}" type="pres">
      <dgm:prSet presAssocID="{FAF4E404-DC04-4FB6-B808-7FEE4A3E0CBA}" presName="arrow" presStyleLbl="bgShp" presStyleIdx="0" presStyleCnt="1"/>
      <dgm:spPr>
        <a:solidFill>
          <a:schemeClr val="accent6"/>
        </a:solidFill>
      </dgm:spPr>
    </dgm:pt>
    <dgm:pt modelId="{4E0F53BD-5862-448D-9222-3E40A970F683}" type="pres">
      <dgm:prSet presAssocID="{FAF4E404-DC04-4FB6-B808-7FEE4A3E0CBA}" presName="linearProcess" presStyleCnt="0"/>
      <dgm:spPr/>
    </dgm:pt>
    <dgm:pt modelId="{745ED5E6-79D2-4175-B029-635231D795C5}" type="pres">
      <dgm:prSet presAssocID="{B03BAD3D-156C-4957-8596-90DA14C2E74E}" presName="textNode" presStyleLbl="node1" presStyleIdx="0" presStyleCnt="3">
        <dgm:presLayoutVars>
          <dgm:bulletEnabled val="1"/>
        </dgm:presLayoutVars>
      </dgm:prSet>
      <dgm:spPr/>
      <dgm:t>
        <a:bodyPr/>
        <a:lstStyle/>
        <a:p>
          <a:endParaRPr lang="en-US"/>
        </a:p>
      </dgm:t>
    </dgm:pt>
    <dgm:pt modelId="{EB09C0FB-D9C8-40FD-83F8-124329D3AE77}" type="pres">
      <dgm:prSet presAssocID="{929D7F83-D21D-4C29-8D0F-72F673EB02EA}" presName="sibTrans" presStyleCnt="0"/>
      <dgm:spPr/>
    </dgm:pt>
    <dgm:pt modelId="{3E5C41A4-031D-4B03-A6E3-17ACA23C6D76}" type="pres">
      <dgm:prSet presAssocID="{D50659D8-0D57-492F-94A2-4154D75160EB}" presName="textNode" presStyleLbl="node1" presStyleIdx="1" presStyleCnt="3">
        <dgm:presLayoutVars>
          <dgm:bulletEnabled val="1"/>
        </dgm:presLayoutVars>
      </dgm:prSet>
      <dgm:spPr/>
      <dgm:t>
        <a:bodyPr/>
        <a:lstStyle/>
        <a:p>
          <a:endParaRPr lang="en-US"/>
        </a:p>
      </dgm:t>
    </dgm:pt>
    <dgm:pt modelId="{79D35D61-AFA6-4B29-AC92-1716E61B4325}" type="pres">
      <dgm:prSet presAssocID="{0587512D-A789-4663-8AD5-FFCD546F4008}" presName="sibTrans" presStyleCnt="0"/>
      <dgm:spPr/>
    </dgm:pt>
    <dgm:pt modelId="{D5745B5A-A99C-4532-BD68-3C9232E33AA7}" type="pres">
      <dgm:prSet presAssocID="{A30144DA-45FC-4957-A8B1-6A5FBF443FB9}" presName="textNode" presStyleLbl="node1" presStyleIdx="2" presStyleCnt="3">
        <dgm:presLayoutVars>
          <dgm:bulletEnabled val="1"/>
        </dgm:presLayoutVars>
      </dgm:prSet>
      <dgm:spPr/>
      <dgm:t>
        <a:bodyPr/>
        <a:lstStyle/>
        <a:p>
          <a:endParaRPr lang="en-US"/>
        </a:p>
      </dgm:t>
    </dgm:pt>
  </dgm:ptLst>
  <dgm:cxnLst>
    <dgm:cxn modelId="{6143DD2D-3DE3-4599-B86B-435A8AC8EA85}" type="presOf" srcId="{FAF4E404-DC04-4FB6-B808-7FEE4A3E0CBA}" destId="{2B051BD9-D51C-489C-8D02-D0F3B3D36D22}" srcOrd="0" destOrd="0" presId="urn:microsoft.com/office/officeart/2005/8/layout/hProcess9"/>
    <dgm:cxn modelId="{11482F0E-EFC5-48C1-980F-51046B04F124}" srcId="{FAF4E404-DC04-4FB6-B808-7FEE4A3E0CBA}" destId="{A30144DA-45FC-4957-A8B1-6A5FBF443FB9}" srcOrd="2" destOrd="0" parTransId="{8EB3A67D-762E-47C8-B1FB-813DDD71AA29}" sibTransId="{B08BFA41-E7D6-4211-8BAF-460A63BB017E}"/>
    <dgm:cxn modelId="{60CF7383-FF19-4BB5-8DFF-DE39D93C753F}" srcId="{FAF4E404-DC04-4FB6-B808-7FEE4A3E0CBA}" destId="{D50659D8-0D57-492F-94A2-4154D75160EB}" srcOrd="1" destOrd="0" parTransId="{1B4E216D-0496-497A-9D7E-CA8B2AB0BAC5}" sibTransId="{0587512D-A789-4663-8AD5-FFCD546F4008}"/>
    <dgm:cxn modelId="{8ABFBA68-C9FD-4C56-A0E6-85D8FD80BB72}" type="presOf" srcId="{B03BAD3D-156C-4957-8596-90DA14C2E74E}" destId="{745ED5E6-79D2-4175-B029-635231D795C5}" srcOrd="0" destOrd="0" presId="urn:microsoft.com/office/officeart/2005/8/layout/hProcess9"/>
    <dgm:cxn modelId="{13178A60-50BD-49F3-BCE6-964C7EA5B435}" type="presOf" srcId="{D50659D8-0D57-492F-94A2-4154D75160EB}" destId="{3E5C41A4-031D-4B03-A6E3-17ACA23C6D76}" srcOrd="0" destOrd="0" presId="urn:microsoft.com/office/officeart/2005/8/layout/hProcess9"/>
    <dgm:cxn modelId="{FA436449-D996-4D82-AA00-A9526990859A}" type="presOf" srcId="{A30144DA-45FC-4957-A8B1-6A5FBF443FB9}" destId="{D5745B5A-A99C-4532-BD68-3C9232E33AA7}" srcOrd="0" destOrd="0" presId="urn:microsoft.com/office/officeart/2005/8/layout/hProcess9"/>
    <dgm:cxn modelId="{CD59C4D1-7E9A-4537-B136-7ECF2CCC5A0D}" srcId="{FAF4E404-DC04-4FB6-B808-7FEE4A3E0CBA}" destId="{B03BAD3D-156C-4957-8596-90DA14C2E74E}" srcOrd="0" destOrd="0" parTransId="{FA32AD3C-C74D-4639-94B0-B66B24F5DE93}" sibTransId="{929D7F83-D21D-4C29-8D0F-72F673EB02EA}"/>
    <dgm:cxn modelId="{CC27911B-34DD-4D5B-9B21-1DCB2D8BDDBD}" type="presParOf" srcId="{2B051BD9-D51C-489C-8D02-D0F3B3D36D22}" destId="{801E7493-788D-4970-A4F6-DC9DD852D682}" srcOrd="0" destOrd="0" presId="urn:microsoft.com/office/officeart/2005/8/layout/hProcess9"/>
    <dgm:cxn modelId="{18C90BB2-1392-4368-AC84-4A91646A7A7D}" type="presParOf" srcId="{2B051BD9-D51C-489C-8D02-D0F3B3D36D22}" destId="{4E0F53BD-5862-448D-9222-3E40A970F683}" srcOrd="1" destOrd="0" presId="urn:microsoft.com/office/officeart/2005/8/layout/hProcess9"/>
    <dgm:cxn modelId="{597D9036-8A6A-466E-8983-90D233F8C35D}" type="presParOf" srcId="{4E0F53BD-5862-448D-9222-3E40A970F683}" destId="{745ED5E6-79D2-4175-B029-635231D795C5}" srcOrd="0" destOrd="0" presId="urn:microsoft.com/office/officeart/2005/8/layout/hProcess9"/>
    <dgm:cxn modelId="{6BBE1A44-B4BB-43F3-9867-F4B9EEC7D459}" type="presParOf" srcId="{4E0F53BD-5862-448D-9222-3E40A970F683}" destId="{EB09C0FB-D9C8-40FD-83F8-124329D3AE77}" srcOrd="1" destOrd="0" presId="urn:microsoft.com/office/officeart/2005/8/layout/hProcess9"/>
    <dgm:cxn modelId="{1A4E7FA5-8C55-478C-B661-435DA3AEDDA5}" type="presParOf" srcId="{4E0F53BD-5862-448D-9222-3E40A970F683}" destId="{3E5C41A4-031D-4B03-A6E3-17ACA23C6D76}" srcOrd="2" destOrd="0" presId="urn:microsoft.com/office/officeart/2005/8/layout/hProcess9"/>
    <dgm:cxn modelId="{68B87C0F-2F3F-435C-9FCC-53136B5A74DB}" type="presParOf" srcId="{4E0F53BD-5862-448D-9222-3E40A970F683}" destId="{79D35D61-AFA6-4B29-AC92-1716E61B4325}" srcOrd="3" destOrd="0" presId="urn:microsoft.com/office/officeart/2005/8/layout/hProcess9"/>
    <dgm:cxn modelId="{B771BA10-F7D3-4085-8819-35CCA5434D18}" type="presParOf" srcId="{4E0F53BD-5862-448D-9222-3E40A970F683}" destId="{D5745B5A-A99C-4532-BD68-3C9232E33AA7}" srcOrd="4" destOrd="0" presId="urn:microsoft.com/office/officeart/2005/8/layout/hProcess9"/>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1E7493-788D-4970-A4F6-DC9DD852D682}">
      <dsp:nvSpPr>
        <dsp:cNvPr id="0" name=""/>
        <dsp:cNvSpPr/>
      </dsp:nvSpPr>
      <dsp:spPr>
        <a:xfrm>
          <a:off x="421124" y="0"/>
          <a:ext cx="4772738" cy="4535488"/>
        </a:xfrm>
        <a:prstGeom prst="rightArrow">
          <a:avLst/>
        </a:prstGeom>
        <a:solidFill>
          <a:schemeClr val="accent6"/>
        </a:solidFill>
        <a:ln>
          <a:noFill/>
        </a:ln>
        <a:effectLst/>
      </dsp:spPr>
      <dsp:style>
        <a:lnRef idx="0">
          <a:scrgbClr r="0" g="0" b="0"/>
        </a:lnRef>
        <a:fillRef idx="1">
          <a:scrgbClr r="0" g="0" b="0"/>
        </a:fillRef>
        <a:effectRef idx="0">
          <a:scrgbClr r="0" g="0" b="0"/>
        </a:effectRef>
        <a:fontRef idx="minor"/>
      </dsp:style>
    </dsp:sp>
    <dsp:sp modelId="{745ED5E6-79D2-4175-B029-635231D795C5}">
      <dsp:nvSpPr>
        <dsp:cNvPr id="0" name=""/>
        <dsp:cNvSpPr/>
      </dsp:nvSpPr>
      <dsp:spPr>
        <a:xfrm>
          <a:off x="0" y="1360646"/>
          <a:ext cx="1684496" cy="1814195"/>
        </a:xfrm>
        <a:prstGeom prst="roundRect">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r>
            <a:rPr lang="en-US" sz="6500" kern="1200" dirty="0"/>
            <a:t>1</a:t>
          </a:r>
        </a:p>
      </dsp:txBody>
      <dsp:txXfrm>
        <a:off x="82230" y="1442876"/>
        <a:ext cx="1520036" cy="1649735"/>
      </dsp:txXfrm>
    </dsp:sp>
    <dsp:sp modelId="{3E5C41A4-031D-4B03-A6E3-17ACA23C6D76}">
      <dsp:nvSpPr>
        <dsp:cNvPr id="0" name=""/>
        <dsp:cNvSpPr/>
      </dsp:nvSpPr>
      <dsp:spPr>
        <a:xfrm>
          <a:off x="1965245" y="1360646"/>
          <a:ext cx="1684496" cy="1814195"/>
        </a:xfrm>
        <a:prstGeom prst="roundRect">
          <a:avLst/>
        </a:prstGeom>
        <a:solidFill>
          <a:schemeClr val="accent3">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r>
            <a:rPr lang="en-US" sz="6500" kern="1200" dirty="0"/>
            <a:t>2</a:t>
          </a:r>
        </a:p>
      </dsp:txBody>
      <dsp:txXfrm>
        <a:off x="2047475" y="1442876"/>
        <a:ext cx="1520036" cy="1649735"/>
      </dsp:txXfrm>
    </dsp:sp>
    <dsp:sp modelId="{D5745B5A-A99C-4532-BD68-3C9232E33AA7}">
      <dsp:nvSpPr>
        <dsp:cNvPr id="0" name=""/>
        <dsp:cNvSpPr/>
      </dsp:nvSpPr>
      <dsp:spPr>
        <a:xfrm>
          <a:off x="3930490" y="1360646"/>
          <a:ext cx="1684496" cy="1814195"/>
        </a:xfrm>
        <a:prstGeom prst="roundRect">
          <a:avLst/>
        </a:prstGeom>
        <a:solidFill>
          <a:schemeClr val="accent4">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r>
            <a:rPr lang="en-US" sz="6500" kern="1200" dirty="0"/>
            <a:t>3</a:t>
          </a:r>
        </a:p>
      </dsp:txBody>
      <dsp:txXfrm>
        <a:off x="4012720" y="1442876"/>
        <a:ext cx="1520036" cy="16497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1E7493-788D-4970-A4F6-DC9DD852D682}">
      <dsp:nvSpPr>
        <dsp:cNvPr id="0" name=""/>
        <dsp:cNvSpPr/>
      </dsp:nvSpPr>
      <dsp:spPr>
        <a:xfrm>
          <a:off x="421124" y="0"/>
          <a:ext cx="4772738" cy="4535488"/>
        </a:xfrm>
        <a:prstGeom prst="rightArrow">
          <a:avLst/>
        </a:prstGeom>
        <a:solidFill>
          <a:schemeClr val="accent6"/>
        </a:solidFill>
        <a:ln>
          <a:noFill/>
        </a:ln>
        <a:effectLst/>
      </dsp:spPr>
      <dsp:style>
        <a:lnRef idx="0">
          <a:scrgbClr r="0" g="0" b="0"/>
        </a:lnRef>
        <a:fillRef idx="1">
          <a:scrgbClr r="0" g="0" b="0"/>
        </a:fillRef>
        <a:effectRef idx="0">
          <a:scrgbClr r="0" g="0" b="0"/>
        </a:effectRef>
        <a:fontRef idx="minor"/>
      </dsp:style>
    </dsp:sp>
    <dsp:sp modelId="{745ED5E6-79D2-4175-B029-635231D795C5}">
      <dsp:nvSpPr>
        <dsp:cNvPr id="0" name=""/>
        <dsp:cNvSpPr/>
      </dsp:nvSpPr>
      <dsp:spPr>
        <a:xfrm>
          <a:off x="0" y="1360646"/>
          <a:ext cx="1684496" cy="1814195"/>
        </a:xfrm>
        <a:prstGeom prst="roundRect">
          <a:avLst/>
        </a:prstGeom>
        <a:solidFill>
          <a:schemeClr val="accent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r>
            <a:rPr lang="en-US" sz="6500" kern="1200" dirty="0"/>
            <a:t>1</a:t>
          </a:r>
        </a:p>
      </dsp:txBody>
      <dsp:txXfrm>
        <a:off x="82230" y="1442876"/>
        <a:ext cx="1520036" cy="1649735"/>
      </dsp:txXfrm>
    </dsp:sp>
    <dsp:sp modelId="{3E5C41A4-031D-4B03-A6E3-17ACA23C6D76}">
      <dsp:nvSpPr>
        <dsp:cNvPr id="0" name=""/>
        <dsp:cNvSpPr/>
      </dsp:nvSpPr>
      <dsp:spPr>
        <a:xfrm>
          <a:off x="1965245" y="1360646"/>
          <a:ext cx="1684496" cy="1814195"/>
        </a:xfrm>
        <a:prstGeom prst="roundRect">
          <a:avLst/>
        </a:prstGeom>
        <a:solidFill>
          <a:schemeClr val="accent3">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r>
            <a:rPr lang="en-US" sz="6500" kern="1200" dirty="0"/>
            <a:t>2</a:t>
          </a:r>
        </a:p>
      </dsp:txBody>
      <dsp:txXfrm>
        <a:off x="2047475" y="1442876"/>
        <a:ext cx="1520036" cy="1649735"/>
      </dsp:txXfrm>
    </dsp:sp>
    <dsp:sp modelId="{D5745B5A-A99C-4532-BD68-3C9232E33AA7}">
      <dsp:nvSpPr>
        <dsp:cNvPr id="0" name=""/>
        <dsp:cNvSpPr/>
      </dsp:nvSpPr>
      <dsp:spPr>
        <a:xfrm>
          <a:off x="3930490" y="1360646"/>
          <a:ext cx="1684496" cy="1814195"/>
        </a:xfrm>
        <a:prstGeom prst="roundRect">
          <a:avLst/>
        </a:prstGeom>
        <a:solidFill>
          <a:schemeClr val="accent4">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lvl="0" algn="ctr" defTabSz="2889250">
            <a:lnSpc>
              <a:spcPct val="90000"/>
            </a:lnSpc>
            <a:spcBef>
              <a:spcPct val="0"/>
            </a:spcBef>
            <a:spcAft>
              <a:spcPct val="35000"/>
            </a:spcAft>
          </a:pPr>
          <a:r>
            <a:rPr lang="en-US" sz="6500" kern="1200" dirty="0"/>
            <a:t>3</a:t>
          </a:r>
        </a:p>
      </dsp:txBody>
      <dsp:txXfrm>
        <a:off x="4012720" y="1442876"/>
        <a:ext cx="1520036" cy="164973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53D917-7FFA-4EF6-B1AF-837C0A06807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119B0EC-F558-4E16-8FD4-A713879F635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0EF4C2-7168-48BF-87CB-160664602E92}" type="datetimeFigureOut">
              <a:rPr lang="en-US" smtClean="0"/>
              <a:t>2/10/2020</a:t>
            </a:fld>
            <a:endParaRPr lang="en-US" dirty="0"/>
          </a:p>
        </p:txBody>
      </p:sp>
      <p:sp>
        <p:nvSpPr>
          <p:cNvPr id="4" name="Footer Placeholder 3">
            <a:extLst>
              <a:ext uri="{FF2B5EF4-FFF2-40B4-BE49-F238E27FC236}">
                <a16:creationId xmlns:a16="http://schemas.microsoft.com/office/drawing/2014/main" id="{A7A03A8D-5E14-4BBC-AC44-EF21E6701EC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567F2BE-38B7-4D3C-A1EB-2472A11E9BC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95325-AA0C-4243-957D-58023EE2BF07}" type="slidenum">
              <a:rPr lang="en-US" smtClean="0"/>
              <a:t>‹#›</a:t>
            </a:fld>
            <a:endParaRPr lang="en-US" dirty="0"/>
          </a:p>
        </p:txBody>
      </p:sp>
    </p:spTree>
    <p:extLst>
      <p:ext uri="{BB962C8B-B14F-4D97-AF65-F5344CB8AC3E}">
        <p14:creationId xmlns:p14="http://schemas.microsoft.com/office/powerpoint/2010/main" val="3328110959"/>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2.png>
</file>

<file path=ppt/media/image4.png>
</file>

<file path=ppt/media/image5.png>
</file>

<file path=ppt/media/image6.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A5ED17-416B-4083-A6B3-B23D2AC2171C}" type="datetimeFigureOut">
              <a:rPr lang="en-US" smtClean="0"/>
              <a:t>2/10/2020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3F9531-3326-4057-9EBA-1F5D68C6F04A}" type="slidenum">
              <a:rPr lang="en-US" smtClean="0"/>
              <a:t>‹#›</a:t>
            </a:fld>
            <a:endParaRPr lang="en-US" dirty="0"/>
          </a:p>
        </p:txBody>
      </p:sp>
    </p:spTree>
    <p:extLst>
      <p:ext uri="{BB962C8B-B14F-4D97-AF65-F5344CB8AC3E}">
        <p14:creationId xmlns:p14="http://schemas.microsoft.com/office/powerpoint/2010/main" val="28302569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a:t>
            </a:fld>
            <a:endParaRPr lang="en-US" dirty="0"/>
          </a:p>
        </p:txBody>
      </p:sp>
    </p:spTree>
    <p:extLst>
      <p:ext uri="{BB962C8B-B14F-4D97-AF65-F5344CB8AC3E}">
        <p14:creationId xmlns:p14="http://schemas.microsoft.com/office/powerpoint/2010/main" val="974526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10</a:t>
            </a:fld>
            <a:endParaRPr lang="en-US" dirty="0"/>
          </a:p>
        </p:txBody>
      </p:sp>
    </p:spTree>
    <p:extLst>
      <p:ext uri="{BB962C8B-B14F-4D97-AF65-F5344CB8AC3E}">
        <p14:creationId xmlns:p14="http://schemas.microsoft.com/office/powerpoint/2010/main" val="37479476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11</a:t>
            </a:fld>
            <a:endParaRPr lang="en-US" dirty="0"/>
          </a:p>
        </p:txBody>
      </p:sp>
    </p:spTree>
    <p:extLst>
      <p:ext uri="{BB962C8B-B14F-4D97-AF65-F5344CB8AC3E}">
        <p14:creationId xmlns:p14="http://schemas.microsoft.com/office/powerpoint/2010/main" val="2285407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12</a:t>
            </a:fld>
            <a:endParaRPr lang="en-US" dirty="0"/>
          </a:p>
        </p:txBody>
      </p:sp>
    </p:spTree>
    <p:extLst>
      <p:ext uri="{BB962C8B-B14F-4D97-AF65-F5344CB8AC3E}">
        <p14:creationId xmlns:p14="http://schemas.microsoft.com/office/powerpoint/2010/main" val="15577061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13</a:t>
            </a:fld>
            <a:endParaRPr lang="en-US" dirty="0"/>
          </a:p>
        </p:txBody>
      </p:sp>
    </p:spTree>
    <p:extLst>
      <p:ext uri="{BB962C8B-B14F-4D97-AF65-F5344CB8AC3E}">
        <p14:creationId xmlns:p14="http://schemas.microsoft.com/office/powerpoint/2010/main" val="510913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2</a:t>
            </a:fld>
            <a:endParaRPr lang="en-US" dirty="0"/>
          </a:p>
        </p:txBody>
      </p:sp>
    </p:spTree>
    <p:extLst>
      <p:ext uri="{BB962C8B-B14F-4D97-AF65-F5344CB8AC3E}">
        <p14:creationId xmlns:p14="http://schemas.microsoft.com/office/powerpoint/2010/main" val="33418904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3</a:t>
            </a:fld>
            <a:endParaRPr lang="en-US" dirty="0"/>
          </a:p>
        </p:txBody>
      </p:sp>
    </p:spTree>
    <p:extLst>
      <p:ext uri="{BB962C8B-B14F-4D97-AF65-F5344CB8AC3E}">
        <p14:creationId xmlns:p14="http://schemas.microsoft.com/office/powerpoint/2010/main" val="3742384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4</a:t>
            </a:fld>
            <a:endParaRPr lang="en-US" dirty="0"/>
          </a:p>
        </p:txBody>
      </p:sp>
    </p:spTree>
    <p:extLst>
      <p:ext uri="{BB962C8B-B14F-4D97-AF65-F5344CB8AC3E}">
        <p14:creationId xmlns:p14="http://schemas.microsoft.com/office/powerpoint/2010/main" val="3359919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5</a:t>
            </a:fld>
            <a:endParaRPr lang="en-US" dirty="0"/>
          </a:p>
        </p:txBody>
      </p:sp>
    </p:spTree>
    <p:extLst>
      <p:ext uri="{BB962C8B-B14F-4D97-AF65-F5344CB8AC3E}">
        <p14:creationId xmlns:p14="http://schemas.microsoft.com/office/powerpoint/2010/main" val="2451108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6</a:t>
            </a:fld>
            <a:endParaRPr lang="en-US" dirty="0"/>
          </a:p>
        </p:txBody>
      </p:sp>
    </p:spTree>
    <p:extLst>
      <p:ext uri="{BB962C8B-B14F-4D97-AF65-F5344CB8AC3E}">
        <p14:creationId xmlns:p14="http://schemas.microsoft.com/office/powerpoint/2010/main" val="30084803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7</a:t>
            </a:fld>
            <a:endParaRPr lang="en-US" dirty="0"/>
          </a:p>
        </p:txBody>
      </p:sp>
    </p:spTree>
    <p:extLst>
      <p:ext uri="{BB962C8B-B14F-4D97-AF65-F5344CB8AC3E}">
        <p14:creationId xmlns:p14="http://schemas.microsoft.com/office/powerpoint/2010/main" val="18753480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8</a:t>
            </a:fld>
            <a:endParaRPr lang="en-US" dirty="0"/>
          </a:p>
        </p:txBody>
      </p:sp>
    </p:spTree>
    <p:extLst>
      <p:ext uri="{BB962C8B-B14F-4D97-AF65-F5344CB8AC3E}">
        <p14:creationId xmlns:p14="http://schemas.microsoft.com/office/powerpoint/2010/main" val="17241281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43F9531-3326-4057-9EBA-1F5D68C6F04A}" type="slidenum">
              <a:rPr lang="en-US" smtClean="0"/>
              <a:t>9</a:t>
            </a:fld>
            <a:endParaRPr lang="en-US" dirty="0"/>
          </a:p>
        </p:txBody>
      </p:sp>
    </p:spTree>
    <p:extLst>
      <p:ext uri="{BB962C8B-B14F-4D97-AF65-F5344CB8AC3E}">
        <p14:creationId xmlns:p14="http://schemas.microsoft.com/office/powerpoint/2010/main" val="378862185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0DCC21-CDD1-4F71-BEA4-14CB2C645DAC}"/>
              </a:ext>
            </a:extLst>
          </p:cNvPr>
          <p:cNvPicPr>
            <a:picLocks noChangeAspect="1"/>
          </p:cNvPicPr>
          <p:nvPr userDrawn="1"/>
        </p:nvPicPr>
        <p:blipFill rotWithShape="1">
          <a:blip r:embed="rId2">
            <a:duotone>
              <a:schemeClr val="bg2">
                <a:shade val="45000"/>
                <a:satMod val="135000"/>
              </a:schemeClr>
              <a:prstClr val="white"/>
            </a:duotone>
            <a:extLst>
              <a:ext uri="{BEBA8EAE-BF5A-486C-A8C5-ECC9F3942E4B}">
                <a14:imgProps xmlns:a14="http://schemas.microsoft.com/office/drawing/2010/main">
                  <a14:imgLayer r:embed="rId3">
                    <a14:imgEffect>
                      <a14:artisticBlur radius="20"/>
                    </a14:imgEffect>
                    <a14:imgEffect>
                      <a14:brightnessContrast bright="20000" contrast="20000"/>
                    </a14:imgEffect>
                  </a14:imgLayer>
                </a14:imgProps>
              </a:ex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10" name="Rectangle 9" hidden="1">
            <a:extLst>
              <a:ext uri="{FF2B5EF4-FFF2-40B4-BE49-F238E27FC236}">
                <a16:creationId xmlns:a16="http://schemas.microsoft.com/office/drawing/2014/main" id="{C6BF408C-A3FE-427A-BCAC-49F0BEAE4F3E}"/>
              </a:ext>
            </a:extLst>
          </p:cNvPr>
          <p:cNvSpPr/>
          <p:nvPr userDrawn="1"/>
        </p:nvSpPr>
        <p:spPr>
          <a:xfrm>
            <a:off x="0" y="1"/>
            <a:ext cx="12192000" cy="6858000"/>
          </a:xfrm>
          <a:prstGeom prst="rect">
            <a:avLst/>
          </a:prstGeom>
          <a:gradFill flip="none" rotWithShape="1">
            <a:gsLst>
              <a:gs pos="70000">
                <a:schemeClr val="tx1">
                  <a:alpha val="0"/>
                </a:schemeClr>
              </a:gs>
              <a:gs pos="100000">
                <a:schemeClr val="tx1">
                  <a:alpha val="7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12">
            <a:extLst>
              <a:ext uri="{FF2B5EF4-FFF2-40B4-BE49-F238E27FC236}">
                <a16:creationId xmlns:a16="http://schemas.microsoft.com/office/drawing/2014/main" id="{6A991D7A-A48B-465E-9937-C66BC43F3B2F}"/>
              </a:ext>
            </a:extLst>
          </p:cNvPr>
          <p:cNvSpPr>
            <a:spLocks noGrp="1"/>
          </p:cNvSpPr>
          <p:nvPr>
            <p:ph type="body" sz="quarter" idx="12" hasCustomPrompt="1"/>
          </p:nvPr>
        </p:nvSpPr>
        <p:spPr>
          <a:xfrm>
            <a:off x="336550" y="3501000"/>
            <a:ext cx="5759450" cy="2735262"/>
          </a:xfrm>
        </p:spPr>
        <p:txBody>
          <a:bodyPr>
            <a:noAutofit/>
          </a:bodyPr>
          <a:lstStyle>
            <a:lvl1pPr marL="0" indent="0">
              <a:buNone/>
              <a:defRPr sz="3600">
                <a:solidFill>
                  <a:schemeClr val="tx2"/>
                </a:solidFill>
              </a:defRPr>
            </a:lvl1pPr>
          </a:lstStyle>
          <a:p>
            <a:pPr lvl="0"/>
            <a:r>
              <a:rPr lang="en-US" dirty="0"/>
              <a:t>Your name</a:t>
            </a:r>
          </a:p>
          <a:p>
            <a:pPr lvl="0"/>
            <a:r>
              <a:rPr lang="en-US" dirty="0"/>
              <a:t>Teacher’s name</a:t>
            </a:r>
          </a:p>
          <a:p>
            <a:pPr lvl="0"/>
            <a:r>
              <a:rPr lang="en-US" dirty="0"/>
              <a:t>School</a:t>
            </a:r>
          </a:p>
          <a:p>
            <a:pPr lvl="0"/>
            <a:r>
              <a:rPr lang="en-US" dirty="0"/>
              <a:t>Date</a:t>
            </a:r>
          </a:p>
        </p:txBody>
      </p:sp>
      <p:sp>
        <p:nvSpPr>
          <p:cNvPr id="2" name="Title 1">
            <a:extLst>
              <a:ext uri="{FF2B5EF4-FFF2-40B4-BE49-F238E27FC236}">
                <a16:creationId xmlns:a16="http://schemas.microsoft.com/office/drawing/2014/main" id="{7D165040-5BDA-4405-B53B-23E35F213E0D}"/>
              </a:ext>
            </a:extLst>
          </p:cNvPr>
          <p:cNvSpPr>
            <a:spLocks noGrp="1"/>
          </p:cNvSpPr>
          <p:nvPr>
            <p:ph type="title" hasCustomPrompt="1"/>
          </p:nvPr>
        </p:nvSpPr>
        <p:spPr>
          <a:xfrm>
            <a:off x="336000" y="1269000"/>
            <a:ext cx="11520000" cy="1800000"/>
          </a:xfrm>
        </p:spPr>
        <p:txBody>
          <a:bodyPr anchor="t"/>
          <a:lstStyle>
            <a:lvl1pPr>
              <a:defRPr b="1">
                <a:solidFill>
                  <a:schemeClr val="tx2"/>
                </a:solidFill>
              </a:defRPr>
            </a:lvl1pPr>
          </a:lstStyle>
          <a:p>
            <a:pPr lvl="0"/>
            <a:r>
              <a:rPr lang="en-US" dirty="0"/>
              <a:t>PROJECT NAME</a:t>
            </a:r>
          </a:p>
        </p:txBody>
      </p:sp>
    </p:spTree>
    <p:extLst>
      <p:ext uri="{BB962C8B-B14F-4D97-AF65-F5344CB8AC3E}">
        <p14:creationId xmlns:p14="http://schemas.microsoft.com/office/powerpoint/2010/main" val="11208704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oject overview">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PROJECT OVERVIEW</a:t>
            </a:r>
          </a:p>
        </p:txBody>
      </p:sp>
      <p:sp>
        <p:nvSpPr>
          <p:cNvPr id="9" name="Content Placeholder 7">
            <a:extLst>
              <a:ext uri="{FF2B5EF4-FFF2-40B4-BE49-F238E27FC236}">
                <a16:creationId xmlns:a16="http://schemas.microsoft.com/office/drawing/2014/main" id="{E5222D5C-13B5-45BB-9749-CD2A06E863DC}"/>
              </a:ext>
            </a:extLst>
          </p:cNvPr>
          <p:cNvSpPr>
            <a:spLocks noGrp="1"/>
          </p:cNvSpPr>
          <p:nvPr>
            <p:ph sz="quarter" idx="11"/>
          </p:nvPr>
        </p:nvSpPr>
        <p:spPr>
          <a:xfrm>
            <a:off x="336000"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smtClean="0"/>
              <a:t>Edit Master text styles</a:t>
            </a:r>
          </a:p>
        </p:txBody>
      </p:sp>
    </p:spTree>
    <p:extLst>
      <p:ext uri="{BB962C8B-B14F-4D97-AF65-F5344CB8AC3E}">
        <p14:creationId xmlns:p14="http://schemas.microsoft.com/office/powerpoint/2010/main" val="42318269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Research">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RESEARCH</a:t>
            </a:r>
          </a:p>
        </p:txBody>
      </p:sp>
      <p:sp>
        <p:nvSpPr>
          <p:cNvPr id="6" name="Content Placeholder 7">
            <a:extLst>
              <a:ext uri="{FF2B5EF4-FFF2-40B4-BE49-F238E27FC236}">
                <a16:creationId xmlns:a16="http://schemas.microsoft.com/office/drawing/2014/main" id="{287BCA3F-9EE5-4C8F-A070-1E38715B0063}"/>
              </a:ext>
            </a:extLst>
          </p:cNvPr>
          <p:cNvSpPr>
            <a:spLocks noGrp="1"/>
          </p:cNvSpPr>
          <p:nvPr>
            <p:ph sz="quarter" idx="10"/>
          </p:nvPr>
        </p:nvSpPr>
        <p:spPr>
          <a:xfrm>
            <a:off x="6241013"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smtClean="0"/>
              <a:t>Edit Master text styles</a:t>
            </a:r>
          </a:p>
        </p:txBody>
      </p:sp>
    </p:spTree>
    <p:extLst>
      <p:ext uri="{BB962C8B-B14F-4D97-AF65-F5344CB8AC3E}">
        <p14:creationId xmlns:p14="http://schemas.microsoft.com/office/powerpoint/2010/main" val="2562906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cedur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PROCEDURE</a:t>
            </a:r>
          </a:p>
        </p:txBody>
      </p:sp>
      <p:sp>
        <p:nvSpPr>
          <p:cNvPr id="6" name="Content Placeholder 7">
            <a:extLst>
              <a:ext uri="{FF2B5EF4-FFF2-40B4-BE49-F238E27FC236}">
                <a16:creationId xmlns:a16="http://schemas.microsoft.com/office/drawing/2014/main" id="{94149598-B48E-4B55-976A-D24F96208AA1}"/>
              </a:ext>
            </a:extLst>
          </p:cNvPr>
          <p:cNvSpPr>
            <a:spLocks noGrp="1"/>
          </p:cNvSpPr>
          <p:nvPr>
            <p:ph sz="quarter" idx="10"/>
          </p:nvPr>
        </p:nvSpPr>
        <p:spPr>
          <a:xfrm>
            <a:off x="6241013"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smtClean="0"/>
              <a:t>Edit Master text styles</a:t>
            </a:r>
          </a:p>
        </p:txBody>
      </p:sp>
      <p:sp>
        <p:nvSpPr>
          <p:cNvPr id="7" name="Content Placeholder 7">
            <a:extLst>
              <a:ext uri="{FF2B5EF4-FFF2-40B4-BE49-F238E27FC236}">
                <a16:creationId xmlns:a16="http://schemas.microsoft.com/office/drawing/2014/main" id="{D219114E-5ECA-4366-8381-58F6FA247A4B}"/>
              </a:ext>
            </a:extLst>
          </p:cNvPr>
          <p:cNvSpPr>
            <a:spLocks noGrp="1"/>
          </p:cNvSpPr>
          <p:nvPr>
            <p:ph sz="quarter" idx="11"/>
          </p:nvPr>
        </p:nvSpPr>
        <p:spPr>
          <a:xfrm>
            <a:off x="336000"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smtClean="0"/>
              <a:t>Edit Master text styles</a:t>
            </a:r>
          </a:p>
        </p:txBody>
      </p:sp>
    </p:spTree>
    <p:extLst>
      <p:ext uri="{BB962C8B-B14F-4D97-AF65-F5344CB8AC3E}">
        <p14:creationId xmlns:p14="http://schemas.microsoft.com/office/powerpoint/2010/main" val="4144440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ata/Observations">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DATA/ OBSERVATIONS</a:t>
            </a:r>
          </a:p>
        </p:txBody>
      </p:sp>
      <p:sp>
        <p:nvSpPr>
          <p:cNvPr id="6" name="Content Placeholder 7">
            <a:extLst>
              <a:ext uri="{FF2B5EF4-FFF2-40B4-BE49-F238E27FC236}">
                <a16:creationId xmlns:a16="http://schemas.microsoft.com/office/drawing/2014/main" id="{361C4FC2-0C19-4353-8988-7DF736580150}"/>
              </a:ext>
            </a:extLst>
          </p:cNvPr>
          <p:cNvSpPr>
            <a:spLocks noGrp="1"/>
          </p:cNvSpPr>
          <p:nvPr>
            <p:ph sz="quarter" idx="10"/>
          </p:nvPr>
        </p:nvSpPr>
        <p:spPr>
          <a:xfrm>
            <a:off x="6241013"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smtClean="0"/>
              <a:t>Edit Master text styles</a:t>
            </a:r>
          </a:p>
        </p:txBody>
      </p:sp>
      <p:sp>
        <p:nvSpPr>
          <p:cNvPr id="7" name="Content Placeholder 7">
            <a:extLst>
              <a:ext uri="{FF2B5EF4-FFF2-40B4-BE49-F238E27FC236}">
                <a16:creationId xmlns:a16="http://schemas.microsoft.com/office/drawing/2014/main" id="{F1058464-D459-4155-A53D-FFB15AE5C185}"/>
              </a:ext>
            </a:extLst>
          </p:cNvPr>
          <p:cNvSpPr>
            <a:spLocks noGrp="1"/>
          </p:cNvSpPr>
          <p:nvPr>
            <p:ph sz="quarter" idx="11"/>
          </p:nvPr>
        </p:nvSpPr>
        <p:spPr>
          <a:xfrm>
            <a:off x="336000" y="1628775"/>
            <a:ext cx="5614987"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smtClean="0"/>
              <a:t>Edit Master text styles</a:t>
            </a:r>
          </a:p>
        </p:txBody>
      </p:sp>
    </p:spTree>
    <p:extLst>
      <p:ext uri="{BB962C8B-B14F-4D97-AF65-F5344CB8AC3E}">
        <p14:creationId xmlns:p14="http://schemas.microsoft.com/office/powerpoint/2010/main" val="1621315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clusion">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CONCLUSIONS</a:t>
            </a:r>
          </a:p>
        </p:txBody>
      </p:sp>
      <p:sp>
        <p:nvSpPr>
          <p:cNvPr id="7" name="Content Placeholder 7">
            <a:extLst>
              <a:ext uri="{FF2B5EF4-FFF2-40B4-BE49-F238E27FC236}">
                <a16:creationId xmlns:a16="http://schemas.microsoft.com/office/drawing/2014/main" id="{1780D337-5125-4C9C-9B06-8B3F72A1594F}"/>
              </a:ext>
            </a:extLst>
          </p:cNvPr>
          <p:cNvSpPr>
            <a:spLocks noGrp="1"/>
          </p:cNvSpPr>
          <p:nvPr>
            <p:ph sz="quarter" idx="11"/>
          </p:nvPr>
        </p:nvSpPr>
        <p:spPr>
          <a:xfrm>
            <a:off x="336000" y="1628775"/>
            <a:ext cx="11520000" cy="4535488"/>
          </a:xfrm>
        </p:spPr>
        <p:txBody>
          <a:bodyPr>
            <a:normAutofit/>
          </a:bodyPr>
          <a:lstStyle>
            <a:lvl1pPr marL="0" indent="0">
              <a:buNone/>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smtClean="0"/>
              <a:t>Edit Master text styles</a:t>
            </a:r>
          </a:p>
        </p:txBody>
      </p:sp>
    </p:spTree>
    <p:extLst>
      <p:ext uri="{BB962C8B-B14F-4D97-AF65-F5344CB8AC3E}">
        <p14:creationId xmlns:p14="http://schemas.microsoft.com/office/powerpoint/2010/main" val="25171194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Works cite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73B65BC-ED1F-4E11-8CD2-27879C134D6C}"/>
              </a:ext>
            </a:extLst>
          </p:cNvPr>
          <p:cNvSpPr>
            <a:spLocks noGrp="1"/>
          </p:cNvSpPr>
          <p:nvPr>
            <p:ph type="ctrTitle" hasCustomPrompt="1"/>
          </p:nvPr>
        </p:nvSpPr>
        <p:spPr>
          <a:xfrm>
            <a:off x="336000" y="261000"/>
            <a:ext cx="11520000" cy="1224000"/>
          </a:xfrm>
        </p:spPr>
        <p:txBody>
          <a:bodyPr anchor="b">
            <a:noAutofit/>
          </a:bodyPr>
          <a:lstStyle>
            <a:lvl1pPr algn="l">
              <a:defRPr sz="6000">
                <a:solidFill>
                  <a:schemeClr val="accent3"/>
                </a:solidFill>
                <a:latin typeface="+mj-lt"/>
                <a:cs typeface="Arial Nova Cond" panose="020B0604020202020204" pitchFamily="34" charset="0"/>
              </a:defRPr>
            </a:lvl1pPr>
          </a:lstStyle>
          <a:p>
            <a:r>
              <a:rPr lang="en-US" dirty="0"/>
              <a:t>Works Cited</a:t>
            </a:r>
          </a:p>
        </p:txBody>
      </p:sp>
      <p:sp>
        <p:nvSpPr>
          <p:cNvPr id="7" name="Content Placeholder 7">
            <a:extLst>
              <a:ext uri="{FF2B5EF4-FFF2-40B4-BE49-F238E27FC236}">
                <a16:creationId xmlns:a16="http://schemas.microsoft.com/office/drawing/2014/main" id="{C31EA982-5E0F-408B-B3DC-45CB263529BC}"/>
              </a:ext>
            </a:extLst>
          </p:cNvPr>
          <p:cNvSpPr>
            <a:spLocks noGrp="1"/>
          </p:cNvSpPr>
          <p:nvPr>
            <p:ph sz="quarter" idx="11"/>
          </p:nvPr>
        </p:nvSpPr>
        <p:spPr>
          <a:xfrm>
            <a:off x="336000" y="1628775"/>
            <a:ext cx="11520000" cy="4535488"/>
          </a:xfrm>
        </p:spPr>
        <p:txBody>
          <a:bodyPr>
            <a:normAutofit/>
          </a:bodyPr>
          <a:lstStyle>
            <a:lvl1pPr marL="288000" indent="-288000">
              <a:buFont typeface="Arial" panose="020B0604020202020204" pitchFamily="34" charset="0"/>
              <a:buChar char="•"/>
              <a:defRPr sz="3000"/>
            </a:lvl1pPr>
            <a:lvl2pPr marL="457200" indent="0">
              <a:buNone/>
              <a:defRPr sz="3000"/>
            </a:lvl2pPr>
            <a:lvl3pPr marL="914400" indent="0">
              <a:buNone/>
              <a:defRPr sz="3000"/>
            </a:lvl3pPr>
            <a:lvl4pPr marL="1371600" indent="0">
              <a:buNone/>
              <a:defRPr sz="3000"/>
            </a:lvl4pPr>
            <a:lvl5pPr marL="1828800" indent="0">
              <a:buNone/>
              <a:defRPr sz="3000"/>
            </a:lvl5pPr>
          </a:lstStyle>
          <a:p>
            <a:pPr lvl="0"/>
            <a:r>
              <a:rPr lang="en-US" smtClean="0"/>
              <a:t>Edit Master text styles</a:t>
            </a:r>
          </a:p>
        </p:txBody>
      </p:sp>
    </p:spTree>
    <p:extLst>
      <p:ext uri="{BB962C8B-B14F-4D97-AF65-F5344CB8AC3E}">
        <p14:creationId xmlns:p14="http://schemas.microsoft.com/office/powerpoint/2010/main" val="30733889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2C925-8B44-44C6-A649-F0FB17E738AE}"/>
              </a:ext>
            </a:extLst>
          </p:cNvPr>
          <p:cNvSpPr>
            <a:spLocks noGrp="1"/>
          </p:cNvSpPr>
          <p:nvPr>
            <p:ph type="title" hasCustomPrompt="1"/>
          </p:nvPr>
        </p:nvSpPr>
        <p:spPr>
          <a:xfrm>
            <a:off x="336000" y="261000"/>
            <a:ext cx="11520000" cy="1224000"/>
          </a:xfrm>
        </p:spPr>
        <p:txBody>
          <a:bodyPr/>
          <a:lstStyle/>
          <a:p>
            <a:r>
              <a:rPr lang="en-US" dirty="0"/>
              <a:t>CLICK TO EDIT MASTER TITLE STYLE</a:t>
            </a:r>
          </a:p>
        </p:txBody>
      </p:sp>
    </p:spTree>
    <p:extLst>
      <p:ext uri="{BB962C8B-B14F-4D97-AF65-F5344CB8AC3E}">
        <p14:creationId xmlns:p14="http://schemas.microsoft.com/office/powerpoint/2010/main" val="199804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051892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microsoft.com/office/2007/relationships/hdphoto" Target="../media/hdphoto1.wdp"/><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74CD960-83A7-46AA-B9DF-F84C11AFF377}"/>
              </a:ext>
            </a:extLst>
          </p:cNvPr>
          <p:cNvSpPr/>
          <p:nvPr userDrawn="1"/>
        </p:nvSpPr>
        <p:spPr>
          <a:xfrm>
            <a:off x="0" y="0"/>
            <a:ext cx="12192000" cy="6858000"/>
          </a:xfrm>
          <a:prstGeom prst="rect">
            <a:avLst/>
          </a:prstGeom>
          <a:blipFill dpi="0" rotWithShape="1">
            <a:blip r:embed="rId11">
              <a:lum bright="70000" contrast="-70000"/>
              <a:extLst>
                <a:ext uri="{BEBA8EAE-BF5A-486C-A8C5-ECC9F3942E4B}">
                  <a14:imgProps xmlns:a14="http://schemas.microsoft.com/office/drawing/2010/main">
                    <a14:imgLayer r:embed="rId12">
                      <a14:imgEffect>
                        <a14:sharpenSoften amount="-50000"/>
                      </a14:imgEffect>
                      <a14:imgEffect>
                        <a14:saturation sat="0"/>
                      </a14:imgEffect>
                      <a14:imgEffect>
                        <a14:brightnessContrast contrast="-1000"/>
                      </a14:imgEffect>
                    </a14:imgLayer>
                  </a14:imgProps>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a:extLst>
              <a:ext uri="{FF2B5EF4-FFF2-40B4-BE49-F238E27FC236}">
                <a16:creationId xmlns:a16="http://schemas.microsoft.com/office/drawing/2014/main" id="{61A9A825-7557-4500-8CCD-1373C95FFBEB}"/>
              </a:ext>
            </a:extLst>
          </p:cNvPr>
          <p:cNvSpPr>
            <a:spLocks noGrp="1"/>
          </p:cNvSpPr>
          <p:nvPr>
            <p:ph type="title"/>
          </p:nvPr>
        </p:nvSpPr>
        <p:spPr>
          <a:xfrm>
            <a:off x="336000" y="261000"/>
            <a:ext cx="11520000" cy="122400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a:extLst>
              <a:ext uri="{FF2B5EF4-FFF2-40B4-BE49-F238E27FC236}">
                <a16:creationId xmlns:a16="http://schemas.microsoft.com/office/drawing/2014/main" id="{84C4F931-B635-4B85-BE10-74008338EEF8}"/>
              </a:ext>
            </a:extLst>
          </p:cNvPr>
          <p:cNvSpPr>
            <a:spLocks noGrp="1"/>
          </p:cNvSpPr>
          <p:nvPr>
            <p:ph type="body" idx="1"/>
          </p:nvPr>
        </p:nvSpPr>
        <p:spPr>
          <a:xfrm>
            <a:off x="336000" y="1629000"/>
            <a:ext cx="11520000" cy="45360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a:extLst>
              <a:ext uri="{FF2B5EF4-FFF2-40B4-BE49-F238E27FC236}">
                <a16:creationId xmlns:a16="http://schemas.microsoft.com/office/drawing/2014/main" id="{159AE95C-FC17-478C-AA9E-710213A4FD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6BF23A-3D24-42D3-8F1A-75A13C888DEA}" type="datetimeFigureOut">
              <a:rPr lang="en-US" smtClean="0"/>
              <a:t>2/10/2020</a:t>
            </a:fld>
            <a:endParaRPr lang="en-US" dirty="0"/>
          </a:p>
        </p:txBody>
      </p:sp>
      <p:sp>
        <p:nvSpPr>
          <p:cNvPr id="5" name="Footer Placeholder 4">
            <a:extLst>
              <a:ext uri="{FF2B5EF4-FFF2-40B4-BE49-F238E27FC236}">
                <a16:creationId xmlns:a16="http://schemas.microsoft.com/office/drawing/2014/main" id="{15D4E31F-5B11-490E-AD3F-BE92E0F2DF1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FBDD7FA-F9F4-4DC4-9791-ACD495680E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717781-12D9-4CDB-9AAE-83636CBD66D6}" type="slidenum">
              <a:rPr lang="en-US" smtClean="0"/>
              <a:t>‹#›</a:t>
            </a:fld>
            <a:endParaRPr lang="en-US" dirty="0"/>
          </a:p>
        </p:txBody>
      </p:sp>
    </p:spTree>
    <p:extLst>
      <p:ext uri="{BB962C8B-B14F-4D97-AF65-F5344CB8AC3E}">
        <p14:creationId xmlns:p14="http://schemas.microsoft.com/office/powerpoint/2010/main" val="1034248158"/>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61" r:id="rId3"/>
    <p:sldLayoutId id="2147483662" r:id="rId4"/>
    <p:sldLayoutId id="2147483663" r:id="rId5"/>
    <p:sldLayoutId id="2147483664" r:id="rId6"/>
    <p:sldLayoutId id="2147483665" r:id="rId7"/>
    <p:sldLayoutId id="2147483654" r:id="rId8"/>
    <p:sldLayoutId id="2147483655" r:id="rId9"/>
  </p:sldLayoutIdLst>
  <p:txStyles>
    <p:titleStyle>
      <a:lvl1pPr algn="l" defTabSz="914400" rtl="0" eaLnBrk="1" latinLnBrk="0" hangingPunct="1">
        <a:lnSpc>
          <a:spcPct val="90000"/>
        </a:lnSpc>
        <a:spcBef>
          <a:spcPct val="0"/>
        </a:spcBef>
        <a:buNone/>
        <a:defRPr sz="6000" kern="1200">
          <a:solidFill>
            <a:schemeClr val="accent3"/>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4.png"/><Relationship Id="rId4" Type="http://schemas.openxmlformats.org/officeDocument/2006/relationships/hyperlink" Target="https://www.remix3d.com/details/G009SWF2NW79" TargetMode="Externa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6.png"/><Relationship Id="rId4" Type="http://schemas.openxmlformats.org/officeDocument/2006/relationships/hyperlink" Target="https://www.remix3d.com/details/G009SWF2NW79" TargetMode="External"/></Relationships>
</file>

<file path=ppt/slides/_rels/slide13.xml.rels><?xml version="1.0" encoding="UTF-8" standalone="yes"?>
<Relationships xmlns="http://schemas.openxmlformats.org/package/2006/relationships"><Relationship Id="rId8" Type="http://schemas.openxmlformats.org/officeDocument/2006/relationships/image" Target="../media/image5.png"/><Relationship Id="rId7" Type="http://schemas.openxmlformats.org/officeDocument/2006/relationships/hyperlink" Target="https://www.remix3d.com/details/G009SWF2NW79"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microsoft.com/office/2017/06/relationships/model3d" Target="../media/model3d1.glb"/><Relationship Id="rId9"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7" Type="http://schemas.openxmlformats.org/officeDocument/2006/relationships/hyperlink" Target="https://www.remix3d.com/details/G009SWF2NW79"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17/06/relationships/model3d" Target="../media/model3d1.glb"/><Relationship Id="rId9"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6.png"/><Relationship Id="rId4" Type="http://schemas.openxmlformats.org/officeDocument/2006/relationships/hyperlink" Target="https://www.remix3d.com/details/G009SWF2NW79" TargetMode="Externa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6.png"/><Relationship Id="rId4" Type="http://schemas.openxmlformats.org/officeDocument/2006/relationships/hyperlink" Target="https://www.remix3d.com/details/G009SWF2NW79"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7" Type="http://schemas.openxmlformats.org/officeDocument/2006/relationships/hyperlink" Target="https://www.remix3d.com/details/G009SWF2NW79"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microsoft.com/office/2017/06/relationships/model3d" Target="../media/model3d1.glb"/><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Author's contact details">
            <a:extLst>
              <a:ext uri="{FF2B5EF4-FFF2-40B4-BE49-F238E27FC236}">
                <a16:creationId xmlns:a16="http://schemas.microsoft.com/office/drawing/2014/main" id="{F43A3CE6-1060-4EEC-AB5A-19160A9BEE3E}"/>
              </a:ext>
            </a:extLst>
          </p:cNvPr>
          <p:cNvSpPr>
            <a:spLocks noGrp="1"/>
          </p:cNvSpPr>
          <p:nvPr>
            <p:ph type="body" sz="quarter" idx="12"/>
          </p:nvPr>
        </p:nvSpPr>
        <p:spPr/>
        <p:txBody>
          <a:bodyPr anchor="b"/>
          <a:lstStyle/>
          <a:p>
            <a:r>
              <a:rPr lang="en-US" dirty="0" smtClean="0"/>
              <a:t>Michael Mickelson</a:t>
            </a:r>
            <a:endParaRPr lang="en-US" dirty="0"/>
          </a:p>
          <a:p>
            <a:r>
              <a:rPr lang="en-US" dirty="0" smtClean="0"/>
              <a:t>LMCU Book Club</a:t>
            </a:r>
            <a:endParaRPr lang="en-US" dirty="0"/>
          </a:p>
          <a:p>
            <a:r>
              <a:rPr lang="en-US" sz="2400" dirty="0" smtClean="0"/>
              <a:t>February 11, 2020</a:t>
            </a:r>
            <a:endParaRPr lang="en-US" sz="2400" dirty="0"/>
          </a:p>
        </p:txBody>
      </p:sp>
      <mc:AlternateContent xmlns:mc="http://schemas.openxmlformats.org/markup-compatibility/2006">
        <mc:Choice xmlns:am3d="http://schemas.microsoft.com/office/drawing/2017/model3d" xmlns="" Requires="am3d">
          <p:graphicFrame>
            <p:nvGraphicFramePr>
              <p:cNvPr id="3" name="3D Model Velociraptor" title="Velociraptor">
                <a:extLst>
                  <a:ext uri="{FF2B5EF4-FFF2-40B4-BE49-F238E27FC236}">
                    <a16:creationId xmlns:a16="http://schemas.microsoft.com/office/drawing/2014/main" id="{0A2740D6-2EDB-48DF-B010-B8F6C6DD3054}"/>
                  </a:ext>
                </a:extLst>
              </p:cNvPr>
              <p:cNvGraphicFramePr>
                <a:graphicFrameLocks noChangeAspect="1"/>
              </p:cNvGraphicFramePr>
              <p:nvPr>
                <p:extLst>
                  <p:ext uri="{D42A27DB-BD31-4B8C-83A1-F6EECF244321}">
                    <p14:modId xmlns:p14="http://schemas.microsoft.com/office/powerpoint/2010/main" val="2446591604"/>
                  </p:ext>
                </p:extLst>
              </p:nvPr>
            </p:nvGraphicFramePr>
            <p:xfrm>
              <a:off x="1920001" y="572501"/>
              <a:ext cx="9915130" cy="7795867"/>
            </p:xfrm>
            <a:graphic>
              <a:graphicData uri="http://schemas.microsoft.com/office/drawing/2017/model3d">
                <am3d:model3d r:embed="rId3">
                  <am3d:spPr>
                    <a:xfrm>
                      <a:off x="0" y="0"/>
                      <a:ext cx="9915130" cy="7795867"/>
                    </a:xfrm>
                    <a:prstGeom prst="rect">
                      <a:avLst/>
                    </a:prstGeom>
                    <a:effectLst/>
                  </am3d:spPr>
                  <am3d:camera>
                    <am3d:pos x="0" y="0" z="58258026"/>
                    <am3d:up dx="0" dy="36000000" dz="0"/>
                    <am3d:lookAt x="0" y="0" z="0"/>
                    <am3d:perspective fov="2700000"/>
                  </am3d:camera>
                  <am3d:trans>
                    <am3d:meterPerModelUnit n="1558772" d="1000000"/>
                    <am3d:preTrans dx="4324315" dy="-11576886" dz="-2738458"/>
                    <am3d:scale>
                      <am3d:sx n="1000000" d="1000000"/>
                      <am3d:sy n="1000000" d="1000000"/>
                      <am3d:sz n="1000000" d="1000000"/>
                    </am3d:scale>
                    <am3d:rot ax="2" ay="-3600005" az="-2"/>
                    <am3d:postTrans dx="0" dy="0" dz="0"/>
                  </am3d:trans>
                  <am3d:attrSrcUrl r:id="rId4"/>
                  <am3d:raster rName="Office3DRenderer" rVer="16.0.8326">
                    <am3d:blip r:embed="rId5"/>
                  </am3d:raster>
                  <am3d:objViewport viewportSz="1456066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Velociraptor" title="Velociraptor">
                <a:extLst>
                  <a:ext uri="{FF2B5EF4-FFF2-40B4-BE49-F238E27FC236}">
                    <a16:creationId xmlns:a16="http://schemas.microsoft.com/office/drawing/2014/main" id="{0A2740D6-2EDB-48DF-B010-B8F6C6DD3054}"/>
                  </a:ext>
                </a:extLst>
              </p:cNvPr>
              <p:cNvPicPr>
                <a:picLocks noGrp="1" noRot="1" noChangeAspect="1" noMove="1" noResize="1" noEditPoints="1" noAdjustHandles="1" noChangeArrowheads="1" noChangeShapeType="1" noCrop="1"/>
              </p:cNvPicPr>
              <p:nvPr/>
            </p:nvPicPr>
            <p:blipFill>
              <a:blip r:embed="rId6"/>
              <a:stretch>
                <a:fillRect/>
              </a:stretch>
            </p:blipFill>
            <p:spPr>
              <a:xfrm>
                <a:off x="1920001" y="572501"/>
                <a:ext cx="9915130" cy="7795867"/>
              </a:xfrm>
              <a:prstGeom prst="rect">
                <a:avLst/>
              </a:prstGeom>
              <a:effectLst/>
            </p:spPr>
          </p:pic>
        </mc:Fallback>
      </mc:AlternateContent>
      <p:sp>
        <p:nvSpPr>
          <p:cNvPr id="6" name="Slide title">
            <a:extLst>
              <a:ext uri="{FF2B5EF4-FFF2-40B4-BE49-F238E27FC236}">
                <a16:creationId xmlns:a16="http://schemas.microsoft.com/office/drawing/2014/main" id="{19AB89D0-8562-49A8-BAFA-01679A4CC96E}"/>
              </a:ext>
            </a:extLst>
          </p:cNvPr>
          <p:cNvSpPr>
            <a:spLocks noGrp="1"/>
          </p:cNvSpPr>
          <p:nvPr>
            <p:ph type="title"/>
          </p:nvPr>
        </p:nvSpPr>
        <p:spPr/>
        <p:txBody>
          <a:bodyPr/>
          <a:lstStyle/>
          <a:p>
            <a:r>
              <a:rPr lang="en-US" dirty="0" smtClean="0"/>
              <a:t>C# in Depth</a:t>
            </a:r>
            <a:br>
              <a:rPr lang="en-US" dirty="0" smtClean="0"/>
            </a:br>
            <a:r>
              <a:rPr lang="en-US" dirty="0" smtClean="0"/>
              <a:t>2.5. Minor Features</a:t>
            </a:r>
            <a:endParaRPr lang="en-US" dirty="0"/>
          </a:p>
        </p:txBody>
      </p:sp>
    </p:spTree>
    <p:extLst>
      <p:ext uri="{BB962C8B-B14F-4D97-AF65-F5344CB8AC3E}">
        <p14:creationId xmlns:p14="http://schemas.microsoft.com/office/powerpoint/2010/main" val="41824053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4AFB171C-88B3-4B24-9015-55F44DDF4C6C}"/>
              </a:ext>
            </a:extLst>
          </p:cNvPr>
          <p:cNvSpPr>
            <a:spLocks noGrp="1"/>
          </p:cNvSpPr>
          <p:nvPr>
            <p:ph type="ctrTitle"/>
          </p:nvPr>
        </p:nvSpPr>
        <p:spPr/>
        <p:txBody>
          <a:bodyPr/>
          <a:lstStyle/>
          <a:p>
            <a:r>
              <a:rPr lang="en-US" dirty="0" smtClean="0"/>
              <a:t>Extern Aliases</a:t>
            </a:r>
            <a:endParaRPr lang="en-US" dirty="0"/>
          </a:p>
        </p:txBody>
      </p:sp>
      <p:sp>
        <p:nvSpPr>
          <p:cNvPr id="8" name="Content Placeholder 1">
            <a:extLst>
              <a:ext uri="{FF2B5EF4-FFF2-40B4-BE49-F238E27FC236}">
                <a16:creationId xmlns:a16="http://schemas.microsoft.com/office/drawing/2014/main" id="{FB736C23-35C7-43F5-BA6F-C92830B43B1E}"/>
              </a:ext>
            </a:extLst>
          </p:cNvPr>
          <p:cNvSpPr>
            <a:spLocks noGrp="1"/>
          </p:cNvSpPr>
          <p:nvPr>
            <p:ph sz="quarter" idx="11"/>
          </p:nvPr>
        </p:nvSpPr>
        <p:spPr/>
        <p:txBody>
          <a:bodyPr>
            <a:normAutofit fontScale="92500" lnSpcReduction="10000"/>
          </a:bodyPr>
          <a:lstStyle/>
          <a:p>
            <a:pPr marL="457200" indent="-457200">
              <a:buFont typeface="Arial" panose="020B0604020202020204" pitchFamily="34" charset="0"/>
              <a:buChar char="•"/>
            </a:pPr>
            <a:r>
              <a:rPr lang="en-US" dirty="0" smtClean="0"/>
              <a:t>Prevents issues when there are two identically named namespaces with two identically named classes (e.g. when using two versions of the same assembly in one application)</a:t>
            </a:r>
          </a:p>
          <a:p>
            <a:pPr marL="457200" indent="-457200">
              <a:buFont typeface="Arial" panose="020B0604020202020204" pitchFamily="34" charset="0"/>
              <a:buChar char="•"/>
            </a:pPr>
            <a:r>
              <a:rPr lang="en-US" dirty="0" smtClean="0"/>
              <a:t>The aliases must be associated with an assembly </a:t>
            </a:r>
            <a:r>
              <a:rPr lang="en-US" b="1" dirty="0" smtClean="0"/>
              <a:t>outside of code</a:t>
            </a:r>
            <a:r>
              <a:rPr lang="en-US" dirty="0" smtClean="0"/>
              <a:t>, either using the command line or a project configuration</a:t>
            </a:r>
          </a:p>
          <a:p>
            <a:pPr marL="457200" indent="-457200">
              <a:buFont typeface="Arial" panose="020B0604020202020204" pitchFamily="34" charset="0"/>
              <a:buChar char="•"/>
            </a:pPr>
            <a:r>
              <a:rPr lang="en-US" dirty="0" smtClean="0"/>
              <a:t>The documentation on this feature is sparse. If you need to use it then good luck</a:t>
            </a:r>
          </a:p>
          <a:p>
            <a:pPr marL="457200" indent="-457200">
              <a:buFont typeface="Arial" panose="020B0604020202020204" pitchFamily="34" charset="0"/>
              <a:buChar char="•"/>
            </a:pPr>
            <a:endParaRPr lang="en-US" dirty="0"/>
          </a:p>
        </p:txBody>
      </p:sp>
      <p:graphicFrame>
        <p:nvGraphicFramePr>
          <p:cNvPr id="9" name="Content Placeholder 2" descr="3 rectangles with rounded corners nd numers inside, 1,2,3 colored differently, green, blue and dark blue with a magenta arrow in the back showing the direction of the steps" title="3 steps sample diagram">
            <a:extLst>
              <a:ext uri="{FF2B5EF4-FFF2-40B4-BE49-F238E27FC236}">
                <a16:creationId xmlns:a16="http://schemas.microsoft.com/office/drawing/2014/main" id="{3DAD94E4-3343-405E-A18F-ED59E1115604}"/>
              </a:ext>
            </a:extLst>
          </p:cNvPr>
          <p:cNvGraphicFramePr>
            <a:graphicFrameLocks noGrp="1"/>
          </p:cNvGraphicFramePr>
          <p:nvPr>
            <p:ph sz="quarter" idx="10"/>
            <p:extLst>
              <p:ext uri="{D42A27DB-BD31-4B8C-83A1-F6EECF244321}">
                <p14:modId xmlns:p14="http://schemas.microsoft.com/office/powerpoint/2010/main" val="1841985933"/>
              </p:ext>
            </p:extLst>
          </p:nvPr>
        </p:nvGraphicFramePr>
        <p:xfrm>
          <a:off x="6240463" y="1628775"/>
          <a:ext cx="5614987" cy="45354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926630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E2DA1C27-5057-401D-906D-83E8FF5F984B}"/>
              </a:ext>
            </a:extLst>
          </p:cNvPr>
          <p:cNvSpPr>
            <a:spLocks noGrp="1"/>
          </p:cNvSpPr>
          <p:nvPr>
            <p:ph type="ctrTitle"/>
          </p:nvPr>
        </p:nvSpPr>
        <p:spPr/>
        <p:txBody>
          <a:bodyPr/>
          <a:lstStyle/>
          <a:p>
            <a:r>
              <a:rPr lang="en-US" dirty="0" smtClean="0"/>
              <a:t>2.5.5 Pragma Directives</a:t>
            </a:r>
            <a:endParaRPr lang="en-US" dirty="0"/>
          </a:p>
        </p:txBody>
      </p:sp>
      <p:sp>
        <p:nvSpPr>
          <p:cNvPr id="6" name="Content Placeholder">
            <a:extLst>
              <a:ext uri="{FF2B5EF4-FFF2-40B4-BE49-F238E27FC236}">
                <a16:creationId xmlns:a16="http://schemas.microsoft.com/office/drawing/2014/main" id="{37A94E8D-53DF-4547-B0C9-F532832DC085}"/>
              </a:ext>
            </a:extLst>
          </p:cNvPr>
          <p:cNvSpPr>
            <a:spLocks noGrp="1"/>
          </p:cNvSpPr>
          <p:nvPr>
            <p:ph sz="quarter" idx="11"/>
          </p:nvPr>
        </p:nvSpPr>
        <p:spPr/>
        <p:txBody>
          <a:bodyPr/>
          <a:lstStyle/>
          <a:p>
            <a:r>
              <a:rPr lang="en-US" sz="3200" dirty="0" smtClean="0"/>
              <a:t>Allow you to hide warnings thrown by the compiler (or other tools like SonarLint and </a:t>
            </a:r>
            <a:r>
              <a:rPr lang="en-US" sz="3200" dirty="0" err="1" smtClean="0"/>
              <a:t>Roslynator</a:t>
            </a:r>
            <a:r>
              <a:rPr lang="en-US" sz="3200" dirty="0" smtClean="0"/>
              <a:t>)</a:t>
            </a:r>
          </a:p>
          <a:p>
            <a:r>
              <a:rPr lang="en-US" sz="3200" dirty="0" smtClean="0"/>
              <a:t>Usually prepended with a prefix like “CS” which indicates which source it originated from (CS is the C# Compiler, S is SonarLint, RCS is </a:t>
            </a:r>
            <a:r>
              <a:rPr lang="en-US" sz="3200" dirty="0" err="1" smtClean="0"/>
              <a:t>Roslynator</a:t>
            </a:r>
            <a:r>
              <a:rPr lang="en-US" sz="3200" dirty="0" smtClean="0"/>
              <a:t>)</a:t>
            </a:r>
          </a:p>
          <a:p>
            <a:r>
              <a:rPr lang="en-US" sz="3200" dirty="0" smtClean="0"/>
              <a:t>Useful when you cannot fix the issue the source is complaining about due to circumstances it has no information </a:t>
            </a:r>
            <a:r>
              <a:rPr lang="en-US" dirty="0" smtClean="0"/>
              <a:t>of (see the “Because reasons” line)</a:t>
            </a:r>
            <a:endParaRPr lang="en-US" dirty="0"/>
          </a:p>
        </p:txBody>
      </p:sp>
    </p:spTree>
    <p:extLst>
      <p:ext uri="{BB962C8B-B14F-4D97-AF65-F5344CB8AC3E}">
        <p14:creationId xmlns:p14="http://schemas.microsoft.com/office/powerpoint/2010/main" val="37769918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5093DD3D-4B9E-4EA4-A4C8-20389E9977AD}"/>
              </a:ext>
            </a:extLst>
          </p:cNvPr>
          <p:cNvSpPr>
            <a:spLocks noGrp="1"/>
          </p:cNvSpPr>
          <p:nvPr>
            <p:ph type="ctrTitle"/>
          </p:nvPr>
        </p:nvSpPr>
        <p:spPr/>
        <p:txBody>
          <a:bodyPr anchor="t"/>
          <a:lstStyle/>
          <a:p>
            <a:r>
              <a:rPr lang="en-US" sz="4400" dirty="0" smtClean="0"/>
              <a:t>2.5.6 Fixed-size Buffers</a:t>
            </a:r>
            <a:endParaRPr lang="en-US" sz="4400" dirty="0"/>
          </a:p>
        </p:txBody>
      </p:sp>
      <mc:AlternateContent xmlns:mc="http://schemas.openxmlformats.org/markup-compatibility/2006">
        <mc:Choice xmlns:am3d="http://schemas.microsoft.com/office/drawing/2017/model3d" xmlns="" Requires="am3d">
          <p:graphicFrame>
            <p:nvGraphicFramePr>
              <p:cNvPr id="4" name="3D Model Velociraptor" descr="Velociraptor">
                <a:extLst>
                  <a:ext uri="{FF2B5EF4-FFF2-40B4-BE49-F238E27FC236}">
                    <a16:creationId xmlns:a16="http://schemas.microsoft.com/office/drawing/2014/main" id="{5CAA9EBA-AB27-4BD8-9C7C-889627CA4D36}"/>
                  </a:ext>
                </a:extLst>
              </p:cNvPr>
              <p:cNvGraphicFramePr>
                <a:graphicFrameLocks noChangeAspect="1"/>
              </p:cNvGraphicFramePr>
              <p:nvPr>
                <p:extLst>
                  <p:ext uri="{D42A27DB-BD31-4B8C-83A1-F6EECF244321}">
                    <p14:modId xmlns:p14="http://schemas.microsoft.com/office/powerpoint/2010/main" val="3333852492"/>
                  </p:ext>
                </p:extLst>
              </p:nvPr>
            </p:nvGraphicFramePr>
            <p:xfrm>
              <a:off x="-8028311" y="1647523"/>
              <a:ext cx="14125395" cy="7854932"/>
            </p:xfrm>
            <a:graphic>
              <a:graphicData uri="http://schemas.microsoft.com/office/drawing/2017/model3d">
                <am3d:model3d r:embed="rId3">
                  <am3d:spPr>
                    <a:xfrm>
                      <a:off x="0" y="0"/>
                      <a:ext cx="14125395" cy="7854932"/>
                    </a:xfrm>
                    <a:prstGeom prst="rect">
                      <a:avLst/>
                    </a:prstGeom>
                    <a:effectLst/>
                  </am3d:spPr>
                  <am3d:camera>
                    <am3d:pos x="0" y="0" z="58258026"/>
                    <am3d:up dx="0" dy="36000000" dz="0"/>
                    <am3d:lookAt x="0" y="0" z="0"/>
                    <am3d:perspective fov="2700000"/>
                  </am3d:camera>
                  <am3d:trans>
                    <am3d:meterPerModelUnit n="1558772" d="1000000"/>
                    <am3d:preTrans dx="4324315" dy="-11576886" dz="-2738458"/>
                    <am3d:scale>
                      <am3d:sx n="1000000" d="1000000"/>
                      <am3d:sy n="1000000" d="1000000"/>
                      <am3d:sz n="1000000" d="1000000"/>
                    </am3d:scale>
                    <am3d:rot ax="1208485" ay="2312355" az="772316"/>
                    <am3d:postTrans dx="0" dy="0" dz="0"/>
                  </am3d:trans>
                  <am3d:attrSrcUrl r:id="rId4"/>
                  <am3d:raster rName="Office3DRenderer" rVer="16.0.8326">
                    <am3d:blip r:embed="rId5"/>
                  </am3d:raster>
                  <am3d:objViewport viewportSz="172606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Velociraptor" descr="Velociraptor">
                <a:extLst>
                  <a:ext uri="{FF2B5EF4-FFF2-40B4-BE49-F238E27FC236}">
                    <a16:creationId xmlns:a16="http://schemas.microsoft.com/office/drawing/2014/main" id="{5CAA9EBA-AB27-4BD8-9C7C-889627CA4D36}"/>
                  </a:ext>
                </a:extLst>
              </p:cNvPr>
              <p:cNvPicPr>
                <a:picLocks noGrp="1" noRot="1" noChangeAspect="1" noMove="1" noResize="1" noEditPoints="1" noAdjustHandles="1" noChangeArrowheads="1" noChangeShapeType="1" noCrop="1"/>
              </p:cNvPicPr>
              <p:nvPr/>
            </p:nvPicPr>
            <p:blipFill>
              <a:blip r:embed="rId6"/>
              <a:stretch>
                <a:fillRect/>
              </a:stretch>
            </p:blipFill>
            <p:spPr>
              <a:xfrm>
                <a:off x="-8028311" y="1647523"/>
                <a:ext cx="14125395" cy="7854932"/>
              </a:xfrm>
              <a:prstGeom prst="rect">
                <a:avLst/>
              </a:prstGeom>
              <a:effectLst/>
            </p:spPr>
          </p:pic>
        </mc:Fallback>
      </mc:AlternateContent>
      <p:sp>
        <p:nvSpPr>
          <p:cNvPr id="6" name="Content Placeholder">
            <a:extLst>
              <a:ext uri="{FF2B5EF4-FFF2-40B4-BE49-F238E27FC236}">
                <a16:creationId xmlns:a16="http://schemas.microsoft.com/office/drawing/2014/main" id="{E39AB279-ED9D-4EF8-878A-34B9B797AF57}"/>
              </a:ext>
            </a:extLst>
          </p:cNvPr>
          <p:cNvSpPr>
            <a:spLocks noGrp="1"/>
          </p:cNvSpPr>
          <p:nvPr>
            <p:ph sz="quarter" idx="10"/>
          </p:nvPr>
        </p:nvSpPr>
        <p:spPr>
          <a:xfrm>
            <a:off x="6241013" y="1143000"/>
            <a:ext cx="5614987" cy="5021263"/>
          </a:xfrm>
        </p:spPr>
        <p:txBody>
          <a:bodyPr>
            <a:normAutofit fontScale="92500" lnSpcReduction="20000"/>
          </a:bodyPr>
          <a:lstStyle/>
          <a:p>
            <a:pPr marL="457200" indent="-457200">
              <a:buFont typeface="Arial" panose="020B0604020202020204" pitchFamily="34" charset="0"/>
              <a:buChar char="•"/>
            </a:pPr>
            <a:r>
              <a:rPr lang="en-US" dirty="0" smtClean="0"/>
              <a:t>Used in </a:t>
            </a:r>
            <a:r>
              <a:rPr lang="en-US" b="1" dirty="0" smtClean="0"/>
              <a:t>unsafe code</a:t>
            </a:r>
            <a:r>
              <a:rPr lang="en-US" dirty="0" smtClean="0"/>
              <a:t> only, and with </a:t>
            </a:r>
            <a:r>
              <a:rPr lang="en-US" dirty="0" err="1" smtClean="0"/>
              <a:t>structs</a:t>
            </a:r>
            <a:r>
              <a:rPr lang="en-US" dirty="0" smtClean="0"/>
              <a:t>/value types</a:t>
            </a:r>
          </a:p>
          <a:p>
            <a:pPr marL="457200" indent="-457200">
              <a:buFont typeface="Arial" panose="020B0604020202020204" pitchFamily="34" charset="0"/>
              <a:buChar char="•"/>
            </a:pPr>
            <a:r>
              <a:rPr lang="en-US" dirty="0" smtClean="0"/>
              <a:t>Requires array size to always be specified</a:t>
            </a:r>
          </a:p>
          <a:p>
            <a:pPr marL="457200" indent="-457200">
              <a:buFont typeface="Arial" panose="020B0604020202020204" pitchFamily="34" charset="0"/>
              <a:buChar char="•"/>
            </a:pPr>
            <a:r>
              <a:rPr lang="en-US" dirty="0" smtClean="0"/>
              <a:t>Normally, the </a:t>
            </a:r>
            <a:r>
              <a:rPr lang="en-US" dirty="0" err="1" smtClean="0"/>
              <a:t>struct</a:t>
            </a:r>
            <a:r>
              <a:rPr lang="en-US" dirty="0" smtClean="0"/>
              <a:t> does not contain the elements themselves, only a reference to the elements</a:t>
            </a:r>
          </a:p>
          <a:p>
            <a:pPr marL="457200" indent="-457200">
              <a:buFont typeface="Arial" panose="020B0604020202020204" pitchFamily="34" charset="0"/>
              <a:buChar char="•"/>
            </a:pPr>
            <a:r>
              <a:rPr lang="en-US" dirty="0" smtClean="0"/>
              <a:t>The “fixed” keyword puts the actual values into the memory of the </a:t>
            </a:r>
            <a:r>
              <a:rPr lang="en-US" dirty="0" err="1" smtClean="0"/>
              <a:t>struct</a:t>
            </a:r>
            <a:endParaRPr lang="en-US" dirty="0" smtClean="0"/>
          </a:p>
          <a:p>
            <a:pPr marL="457200" indent="-457200">
              <a:buFont typeface="Arial" panose="020B0604020202020204" pitchFamily="34" charset="0"/>
              <a:buChar char="•"/>
            </a:pPr>
            <a:r>
              <a:rPr lang="en-US" dirty="0" smtClean="0"/>
              <a:t>Generally used when working with sources external to C#, where you need to use unmanaged memory</a:t>
            </a:r>
          </a:p>
          <a:p>
            <a:pPr marL="457200" indent="-457200">
              <a:buFont typeface="Arial" panose="020B0604020202020204" pitchFamily="34" charset="0"/>
              <a:buChar char="•"/>
            </a:pPr>
            <a:r>
              <a:rPr lang="en-US" dirty="0" smtClean="0"/>
              <a:t>Don’t use this.</a:t>
            </a:r>
          </a:p>
        </p:txBody>
      </p:sp>
    </p:spTree>
    <p:extLst>
      <p:ext uri="{BB962C8B-B14F-4D97-AF65-F5344CB8AC3E}">
        <p14:creationId xmlns:p14="http://schemas.microsoft.com/office/powerpoint/2010/main" val="20209859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929EA470-9264-443A-A06E-FDFF0B05DEDC}"/>
              </a:ext>
            </a:extLst>
          </p:cNvPr>
          <p:cNvSpPr>
            <a:spLocks noGrp="1"/>
          </p:cNvSpPr>
          <p:nvPr>
            <p:ph type="ctrTitle"/>
          </p:nvPr>
        </p:nvSpPr>
        <p:spPr>
          <a:xfrm>
            <a:off x="336000" y="261000"/>
            <a:ext cx="7131600" cy="882022"/>
          </a:xfrm>
        </p:spPr>
        <p:txBody>
          <a:bodyPr/>
          <a:lstStyle/>
          <a:p>
            <a:r>
              <a:rPr lang="en-US" sz="5400" dirty="0" smtClean="0"/>
              <a:t>2.5.7 </a:t>
            </a:r>
            <a:r>
              <a:rPr lang="en-US" sz="5400" dirty="0" err="1" smtClean="0"/>
              <a:t>InternalsVisibleTo</a:t>
            </a:r>
            <a:endParaRPr lang="en-US" sz="5400" dirty="0"/>
          </a:p>
        </p:txBody>
      </p:sp>
      <p:sp>
        <p:nvSpPr>
          <p:cNvPr id="14" name="Deck description Background Rectangle" descr="Background color for the &quot;about the deck&quot; sections" title="background rectangle">
            <a:extLst>
              <a:ext uri="{FF2B5EF4-FFF2-40B4-BE49-F238E27FC236}">
                <a16:creationId xmlns:a16="http://schemas.microsoft.com/office/drawing/2014/main" id="{B0035708-F243-4220-829E-410C6EF1FB6A}"/>
              </a:ext>
            </a:extLst>
          </p:cNvPr>
          <p:cNvSpPr/>
          <p:nvPr/>
        </p:nvSpPr>
        <p:spPr>
          <a:xfrm>
            <a:off x="7257" y="1981200"/>
            <a:ext cx="6096000" cy="48768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mc:AlternateContent xmlns:mc="http://schemas.openxmlformats.org/markup-compatibility/2006">
        <mc:Choice xmlns:am3d="http://schemas.microsoft.com/office/drawing/2017/model3d" xmlns="" Requires="am3d">
          <p:graphicFrame>
            <p:nvGraphicFramePr>
              <p:cNvPr id="4" name="3D Model Velociraptor" descr="Velociraptor">
                <a:extLst>
                  <a:ext uri="{FF2B5EF4-FFF2-40B4-BE49-F238E27FC236}">
                    <a16:creationId xmlns:a16="http://schemas.microsoft.com/office/drawing/2014/main" id="{096E169A-CBE2-4838-8681-641781551CF3}"/>
                  </a:ext>
                </a:extLst>
              </p:cNvPr>
              <p:cNvGraphicFramePr>
                <a:graphicFrameLocks noChangeAspect="1"/>
              </p:cNvGraphicFramePr>
              <p:nvPr>
                <p:extLst>
                  <p:ext uri="{D42A27DB-BD31-4B8C-83A1-F6EECF244321}">
                    <p14:modId xmlns:p14="http://schemas.microsoft.com/office/powerpoint/2010/main" val="2058775138"/>
                  </p:ext>
                </p:extLst>
              </p:nvPr>
            </p:nvGraphicFramePr>
            <p:xfrm>
              <a:off x="5088000" y="-3941978"/>
              <a:ext cx="16776000" cy="11141956"/>
            </p:xfrm>
            <a:graphic>
              <a:graphicData uri="http://schemas.microsoft.com/office/drawing/2017/model3d">
                <am3d:model3d r:embed="rId6">
                  <am3d:spPr>
                    <a:xfrm>
                      <a:off x="0" y="0"/>
                      <a:ext cx="16776000" cy="11141956"/>
                    </a:xfrm>
                    <a:prstGeom prst="rect">
                      <a:avLst/>
                    </a:prstGeom>
                    <a:effectLst/>
                  </am3d:spPr>
                  <am3d:camera>
                    <am3d:pos x="0" y="0" z="58258026"/>
                    <am3d:up dx="0" dy="36000000" dz="0"/>
                    <am3d:lookAt x="0" y="0" z="0"/>
                    <am3d:perspective fov="2700000"/>
                  </am3d:camera>
                  <am3d:trans>
                    <am3d:meterPerModelUnit n="1558772" d="1000000"/>
                    <am3d:preTrans dx="4324315" dy="-11576886" dz="-2738458"/>
                    <am3d:scale>
                      <am3d:sx n="1000000" d="1000000"/>
                      <am3d:sy n="1000000" d="1000000"/>
                      <am3d:sz n="1000000" d="1000000"/>
                    </am3d:scale>
                    <am3d:rot ax="-10517831" ay="-1289803" az="10696408"/>
                    <am3d:postTrans dx="0" dy="0" dz="0"/>
                  </am3d:trans>
                  <am3d:attrSrcUrl r:id="rId7"/>
                  <am3d:raster rName="Office3DRenderer" rVer="16.0.8326">
                    <am3d:blip r:embed="rId8"/>
                  </am3d:raster>
                  <am3d:objViewport viewportSz="214289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Velociraptor" descr="Velociraptor">
                <a:extLst>
                  <a:ext uri="{FF2B5EF4-FFF2-40B4-BE49-F238E27FC236}">
                    <a16:creationId xmlns:a16="http://schemas.microsoft.com/office/drawing/2014/main" id="{096E169A-CBE2-4838-8681-641781551CF3}"/>
                  </a:ext>
                </a:extLst>
              </p:cNvPr>
              <p:cNvPicPr>
                <a:picLocks noGrp="1" noRot="1" noChangeAspect="1" noMove="1" noResize="1" noEditPoints="1" noAdjustHandles="1" noChangeArrowheads="1" noChangeShapeType="1" noCrop="1"/>
              </p:cNvPicPr>
              <p:nvPr/>
            </p:nvPicPr>
            <p:blipFill>
              <a:blip r:embed="rId9"/>
              <a:stretch>
                <a:fillRect/>
              </a:stretch>
            </p:blipFill>
            <p:spPr>
              <a:xfrm>
                <a:off x="5088000" y="-3941978"/>
                <a:ext cx="16776000" cy="11141956"/>
              </a:xfrm>
              <a:prstGeom prst="rect">
                <a:avLst/>
              </a:prstGeom>
              <a:effectLst/>
            </p:spPr>
          </p:pic>
        </mc:Fallback>
      </mc:AlternateContent>
      <p:sp>
        <p:nvSpPr>
          <p:cNvPr id="6" name="Content Placeholder">
            <a:extLst>
              <a:ext uri="{FF2B5EF4-FFF2-40B4-BE49-F238E27FC236}">
                <a16:creationId xmlns:a16="http://schemas.microsoft.com/office/drawing/2014/main" id="{9BE696AB-88A2-44DD-A501-53A9C037D056}"/>
              </a:ext>
            </a:extLst>
          </p:cNvPr>
          <p:cNvSpPr>
            <a:spLocks noGrp="1"/>
          </p:cNvSpPr>
          <p:nvPr>
            <p:ph sz="quarter" idx="11"/>
          </p:nvPr>
        </p:nvSpPr>
        <p:spPr>
          <a:xfrm>
            <a:off x="247763" y="2209800"/>
            <a:ext cx="5614987" cy="4495800"/>
          </a:xfrm>
        </p:spPr>
        <p:txBody>
          <a:bodyPr/>
          <a:lstStyle/>
          <a:p>
            <a:pPr marL="457200" indent="-457200">
              <a:buFont typeface="Arial" panose="020B0604020202020204" pitchFamily="34" charset="0"/>
              <a:buChar char="•"/>
            </a:pPr>
            <a:r>
              <a:rPr lang="en-US" dirty="0" smtClean="0"/>
              <a:t>Exposes “internal” methods and classes to another assembly</a:t>
            </a:r>
          </a:p>
          <a:p>
            <a:pPr marL="457200" indent="-457200">
              <a:buFont typeface="Arial" panose="020B0604020202020204" pitchFamily="34" charset="0"/>
              <a:buChar char="•"/>
            </a:pPr>
            <a:r>
              <a:rPr lang="en-US" dirty="0" smtClean="0"/>
              <a:t>That assembly can then access those internal methods/classes</a:t>
            </a:r>
          </a:p>
          <a:p>
            <a:pPr marL="457200" indent="-457200">
              <a:buFont typeface="Arial" panose="020B0604020202020204" pitchFamily="34" charset="0"/>
              <a:buChar char="•"/>
            </a:pPr>
            <a:r>
              <a:rPr lang="en-US" dirty="0" smtClean="0"/>
              <a:t>Useful for unit testing; allows you to maintain encapsulation while still allowing for testing</a:t>
            </a:r>
          </a:p>
          <a:p>
            <a:pPr marL="457200" indent="-457200">
              <a:buFont typeface="Arial" panose="020B0604020202020204" pitchFamily="34" charset="0"/>
              <a:buChar char="•"/>
            </a:pPr>
            <a:r>
              <a:rPr lang="en-US" dirty="0" smtClean="0"/>
              <a:t>DO UNIT TESTING</a:t>
            </a:r>
            <a:endParaRPr lang="en-US" dirty="0"/>
          </a:p>
        </p:txBody>
      </p:sp>
    </p:spTree>
    <p:extLst>
      <p:ext uri="{BB962C8B-B14F-4D97-AF65-F5344CB8AC3E}">
        <p14:creationId xmlns:p14="http://schemas.microsoft.com/office/powerpoint/2010/main" val="149007676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929EA470-9264-443A-A06E-FDFF0B05DEDC}"/>
              </a:ext>
            </a:extLst>
          </p:cNvPr>
          <p:cNvSpPr>
            <a:spLocks noGrp="1"/>
          </p:cNvSpPr>
          <p:nvPr>
            <p:ph type="ctrTitle"/>
          </p:nvPr>
        </p:nvSpPr>
        <p:spPr/>
        <p:txBody>
          <a:bodyPr/>
          <a:lstStyle/>
          <a:p>
            <a:r>
              <a:rPr lang="en-US" dirty="0" smtClean="0"/>
              <a:t>C# 2 Minor Features</a:t>
            </a:r>
            <a:endParaRPr lang="en-US" dirty="0"/>
          </a:p>
        </p:txBody>
      </p:sp>
      <p:sp>
        <p:nvSpPr>
          <p:cNvPr id="6" name="Content Placeholder">
            <a:extLst>
              <a:ext uri="{FF2B5EF4-FFF2-40B4-BE49-F238E27FC236}">
                <a16:creationId xmlns:a16="http://schemas.microsoft.com/office/drawing/2014/main" id="{9BE696AB-88A2-44DD-A501-53A9C037D056}"/>
              </a:ext>
            </a:extLst>
          </p:cNvPr>
          <p:cNvSpPr>
            <a:spLocks noGrp="1"/>
          </p:cNvSpPr>
          <p:nvPr>
            <p:ph sz="quarter" idx="11"/>
          </p:nvPr>
        </p:nvSpPr>
        <p:spPr/>
        <p:txBody>
          <a:bodyPr/>
          <a:lstStyle/>
          <a:p>
            <a:r>
              <a:rPr lang="en-US" dirty="0"/>
              <a:t>Briefly describe your project in 1-2 paragraphs</a:t>
            </a:r>
            <a:endParaRPr lang="en-US" dirty="0"/>
          </a:p>
        </p:txBody>
      </p:sp>
      <p:sp>
        <p:nvSpPr>
          <p:cNvPr id="14" name="Deck description Background Rectangle" descr="Background color for the &quot;about the deck&quot; sections" title="background rectangle">
            <a:extLst>
              <a:ext uri="{FF2B5EF4-FFF2-40B4-BE49-F238E27FC236}">
                <a16:creationId xmlns:a16="http://schemas.microsoft.com/office/drawing/2014/main" id="{B0035708-F243-4220-829E-410C6EF1FB6A}"/>
              </a:ext>
            </a:extLst>
          </p:cNvPr>
          <p:cNvSpPr/>
          <p:nvPr/>
        </p:nvSpPr>
        <p:spPr>
          <a:xfrm>
            <a:off x="0" y="2561501"/>
            <a:ext cx="6096000" cy="4296499"/>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 name="Deck description">
            <a:extLst>
              <a:ext uri="{FF2B5EF4-FFF2-40B4-BE49-F238E27FC236}">
                <a16:creationId xmlns:a16="http://schemas.microsoft.com/office/drawing/2014/main" id="{A57781AA-5DC8-4047-A353-41D44C25097A}"/>
              </a:ext>
            </a:extLst>
          </p:cNvPr>
          <p:cNvSpPr txBox="1">
            <a:spLocks/>
          </p:cNvSpPr>
          <p:nvPr/>
        </p:nvSpPr>
        <p:spPr>
          <a:xfrm>
            <a:off x="336000" y="2709000"/>
            <a:ext cx="4033861" cy="424732"/>
          </a:xfrm>
          <a:prstGeom prst="rect">
            <a:avLst/>
          </a:prstGeom>
        </p:spPr>
        <p:txBody>
          <a:bodyPr wrap="none" anchor="t">
            <a:spAutoFit/>
          </a:bodyPr>
          <a:lstStyle>
            <a:lvl1pPr algn="l" defTabSz="914400" rtl="0" eaLnBrk="1" latinLnBrk="0" hangingPunct="1">
              <a:lnSpc>
                <a:spcPct val="90000"/>
              </a:lnSpc>
              <a:spcBef>
                <a:spcPct val="0"/>
              </a:spcBef>
              <a:buNone/>
              <a:defRPr sz="2600" kern="1200">
                <a:solidFill>
                  <a:srgbClr val="408E93"/>
                </a:solidFill>
                <a:latin typeface="Agency FB" panose="020B0503020202020204" pitchFamily="34" charset="0"/>
                <a:ea typeface="+mj-ea"/>
                <a:cs typeface="Segoe UI Light" panose="020B0502040204020203" pitchFamily="34" charset="0"/>
              </a:defRPr>
            </a:lvl1pPr>
          </a:lstStyle>
          <a:p>
            <a:r>
              <a:rPr lang="en-US" sz="2400" dirty="0" smtClean="0">
                <a:solidFill>
                  <a:schemeClr val="tx1"/>
                </a:solidFill>
                <a:latin typeface="+mj-lt"/>
              </a:rPr>
              <a:t>Minor Features Released in 2.5</a:t>
            </a:r>
            <a:endParaRPr lang="en-US" sz="2400" dirty="0">
              <a:solidFill>
                <a:schemeClr val="tx1"/>
              </a:solidFill>
              <a:latin typeface="+mj-lt"/>
            </a:endParaRPr>
          </a:p>
        </p:txBody>
      </p:sp>
      <p:cxnSp>
        <p:nvCxnSpPr>
          <p:cNvPr id="17" name="Deck description underline" descr="Straight Connector">
            <a:extLst>
              <a:ext uri="{FF2B5EF4-FFF2-40B4-BE49-F238E27FC236}">
                <a16:creationId xmlns:a16="http://schemas.microsoft.com/office/drawing/2014/main" id="{B459D0BE-5E7B-4C69-BF34-51D229171959}"/>
              </a:ext>
            </a:extLst>
          </p:cNvPr>
          <p:cNvCxnSpPr>
            <a:cxnSpLocks/>
          </p:cNvCxnSpPr>
          <p:nvPr/>
        </p:nvCxnSpPr>
        <p:spPr>
          <a:xfrm>
            <a:off x="336000" y="3133732"/>
            <a:ext cx="2880000" cy="0"/>
          </a:xfrm>
          <a:prstGeom prst="line">
            <a:avLst/>
          </a:prstGeom>
          <a:ln>
            <a:solidFill>
              <a:schemeClr val="tx2"/>
            </a:solidFill>
            <a:prstDash val="sysDash"/>
            <a:tailEnd type="none"/>
          </a:ln>
        </p:spPr>
        <p:style>
          <a:lnRef idx="1">
            <a:schemeClr val="accent1"/>
          </a:lnRef>
          <a:fillRef idx="0">
            <a:schemeClr val="accent1"/>
          </a:fillRef>
          <a:effectRef idx="0">
            <a:schemeClr val="accent1"/>
          </a:effectRef>
          <a:fontRef idx="minor">
            <a:schemeClr val="tx1"/>
          </a:fontRef>
        </p:style>
      </p:cxnSp>
      <p:sp>
        <p:nvSpPr>
          <p:cNvPr id="15" name="Deck description">
            <a:extLst>
              <a:ext uri="{FF2B5EF4-FFF2-40B4-BE49-F238E27FC236}">
                <a16:creationId xmlns:a16="http://schemas.microsoft.com/office/drawing/2014/main" id="{0337D7D5-6958-4BAB-A4C4-0671891AEF10}"/>
              </a:ext>
            </a:extLst>
          </p:cNvPr>
          <p:cNvSpPr txBox="1">
            <a:spLocks/>
          </p:cNvSpPr>
          <p:nvPr/>
        </p:nvSpPr>
        <p:spPr>
          <a:xfrm>
            <a:off x="336000" y="3277732"/>
            <a:ext cx="5256000" cy="3327258"/>
          </a:xfrm>
          <a:prstGeom prst="rect">
            <a:avLst/>
          </a:prstGeom>
        </p:spPr>
        <p:txBody>
          <a:bodyPr wrap="square">
            <a:spAutoFit/>
          </a:bodyPr>
          <a:lstStyle>
            <a:lvl1pPr marL="0" indent="0" algn="l" defTabSz="914400" rtl="0" eaLnBrk="1" latinLnBrk="0" hangingPunct="1">
              <a:lnSpc>
                <a:spcPct val="110000"/>
              </a:lnSpc>
              <a:spcBef>
                <a:spcPts val="1000"/>
              </a:spcBef>
              <a:buFont typeface="Arial" panose="020B0604020202020204" pitchFamily="34" charset="0"/>
              <a:buNone/>
              <a:defRPr sz="1300" kern="1200">
                <a:solidFill>
                  <a:schemeClr val="bg1"/>
                </a:solidFill>
                <a:latin typeface="Segoe UI Light" panose="020B0502040204020203" pitchFamily="34" charset="0"/>
                <a:ea typeface="+mn-ea"/>
                <a:cs typeface="Segoe UI Light" panose="020B0502040204020203" pitchFamily="34"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u="sng" dirty="0" smtClean="0">
                <a:latin typeface="+mn-lt"/>
                <a:ea typeface="Verdana" panose="020B0604030504040204" pitchFamily="34" charset="0"/>
                <a:cs typeface="Verdana" panose="020B0604030504040204" pitchFamily="34" charset="0"/>
              </a:rPr>
              <a:t>Most of the features mentioned in this section of the chapter are lower intensity, and don’t require a full section to explain. Each feature is independent and does not rely on the other, and some are only useful in Unit Testing or compiling. And some are just so niche that we will never encounter them.</a:t>
            </a:r>
            <a:endParaRPr lang="en-US" sz="2400" dirty="0">
              <a:latin typeface="+mn-lt"/>
              <a:ea typeface="Verdana" panose="020B0604030504040204" pitchFamily="34" charset="0"/>
              <a:cs typeface="Verdana" panose="020B0604030504040204" pitchFamily="34" charset="0"/>
            </a:endParaRPr>
          </a:p>
        </p:txBody>
      </p:sp>
      <mc:AlternateContent xmlns:mc="http://schemas.openxmlformats.org/markup-compatibility/2006">
        <mc:Choice xmlns:am3d="http://schemas.microsoft.com/office/drawing/2017/model3d" xmlns="" Requires="am3d">
          <p:graphicFrame>
            <p:nvGraphicFramePr>
              <p:cNvPr id="4" name="3D Model Velociraptor" descr="Velociraptor">
                <a:extLst>
                  <a:ext uri="{FF2B5EF4-FFF2-40B4-BE49-F238E27FC236}">
                    <a16:creationId xmlns:a16="http://schemas.microsoft.com/office/drawing/2014/main" id="{096E169A-CBE2-4838-8681-641781551CF3}"/>
                  </a:ext>
                </a:extLst>
              </p:cNvPr>
              <p:cNvGraphicFramePr>
                <a:graphicFrameLocks noChangeAspect="1"/>
              </p:cNvGraphicFramePr>
              <p:nvPr>
                <p:extLst>
                  <p:ext uri="{D42A27DB-BD31-4B8C-83A1-F6EECF244321}">
                    <p14:modId xmlns:p14="http://schemas.microsoft.com/office/powerpoint/2010/main" val="2058775138"/>
                  </p:ext>
                </p:extLst>
              </p:nvPr>
            </p:nvGraphicFramePr>
            <p:xfrm>
              <a:off x="5088000" y="-3941978"/>
              <a:ext cx="16776000" cy="11141956"/>
            </p:xfrm>
            <a:graphic>
              <a:graphicData uri="http://schemas.microsoft.com/office/drawing/2017/model3d">
                <am3d:model3d r:embed="rId6">
                  <am3d:spPr>
                    <a:xfrm>
                      <a:off x="0" y="0"/>
                      <a:ext cx="16776000" cy="11141956"/>
                    </a:xfrm>
                    <a:prstGeom prst="rect">
                      <a:avLst/>
                    </a:prstGeom>
                    <a:effectLst/>
                  </am3d:spPr>
                  <am3d:camera>
                    <am3d:pos x="0" y="0" z="58258026"/>
                    <am3d:up dx="0" dy="36000000" dz="0"/>
                    <am3d:lookAt x="0" y="0" z="0"/>
                    <am3d:perspective fov="2700000"/>
                  </am3d:camera>
                  <am3d:trans>
                    <am3d:meterPerModelUnit n="1558772" d="1000000"/>
                    <am3d:preTrans dx="4324315" dy="-11576886" dz="-2738458"/>
                    <am3d:scale>
                      <am3d:sx n="1000000" d="1000000"/>
                      <am3d:sy n="1000000" d="1000000"/>
                      <am3d:sz n="1000000" d="1000000"/>
                    </am3d:scale>
                    <am3d:rot ax="-10517831" ay="-1289803" az="10696408"/>
                    <am3d:postTrans dx="0" dy="0" dz="0"/>
                  </am3d:trans>
                  <am3d:attrSrcUrl r:id="rId7"/>
                  <am3d:raster rName="Office3DRenderer" rVer="16.0.8326">
                    <am3d:blip r:embed="rId8"/>
                  </am3d:raster>
                  <am3d:objViewport viewportSz="214289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Velociraptor" descr="Velociraptor">
                <a:extLst>
                  <a:ext uri="{FF2B5EF4-FFF2-40B4-BE49-F238E27FC236}">
                    <a16:creationId xmlns:a16="http://schemas.microsoft.com/office/drawing/2014/main" id="{096E169A-CBE2-4838-8681-641781551CF3}"/>
                  </a:ext>
                </a:extLst>
              </p:cNvPr>
              <p:cNvPicPr>
                <a:picLocks noGrp="1" noRot="1" noChangeAspect="1" noMove="1" noResize="1" noEditPoints="1" noAdjustHandles="1" noChangeArrowheads="1" noChangeShapeType="1" noCrop="1"/>
              </p:cNvPicPr>
              <p:nvPr/>
            </p:nvPicPr>
            <p:blipFill>
              <a:blip r:embed="rId9"/>
              <a:stretch>
                <a:fillRect/>
              </a:stretch>
            </p:blipFill>
            <p:spPr>
              <a:xfrm>
                <a:off x="5088000" y="-3941978"/>
                <a:ext cx="16776000" cy="11141956"/>
              </a:xfrm>
              <a:prstGeom prst="rect">
                <a:avLst/>
              </a:prstGeom>
              <a:effectLst/>
            </p:spPr>
          </p:pic>
        </mc:Fallback>
      </mc:AlternateContent>
    </p:spTree>
    <p:extLst>
      <p:ext uri="{BB962C8B-B14F-4D97-AF65-F5344CB8AC3E}">
        <p14:creationId xmlns:p14="http://schemas.microsoft.com/office/powerpoint/2010/main" val="887593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5093DD3D-4B9E-4EA4-A4C8-20389E9977AD}"/>
              </a:ext>
            </a:extLst>
          </p:cNvPr>
          <p:cNvSpPr>
            <a:spLocks noGrp="1"/>
          </p:cNvSpPr>
          <p:nvPr>
            <p:ph type="ctrTitle"/>
          </p:nvPr>
        </p:nvSpPr>
        <p:spPr/>
        <p:txBody>
          <a:bodyPr/>
          <a:lstStyle/>
          <a:p>
            <a:r>
              <a:rPr lang="en-US" dirty="0" smtClean="0"/>
              <a:t>2.5.1 Partial Types</a:t>
            </a:r>
            <a:endParaRPr lang="en-US" dirty="0"/>
          </a:p>
        </p:txBody>
      </p:sp>
      <mc:AlternateContent xmlns:mc="http://schemas.openxmlformats.org/markup-compatibility/2006">
        <mc:Choice xmlns:am3d="http://schemas.microsoft.com/office/drawing/2017/model3d" xmlns="" Requires="am3d">
          <p:graphicFrame>
            <p:nvGraphicFramePr>
              <p:cNvPr id="4" name="3D Model Velociraptor" descr="Velociraptor">
                <a:extLst>
                  <a:ext uri="{FF2B5EF4-FFF2-40B4-BE49-F238E27FC236}">
                    <a16:creationId xmlns:a16="http://schemas.microsoft.com/office/drawing/2014/main" id="{5CAA9EBA-AB27-4BD8-9C7C-889627CA4D36}"/>
                  </a:ext>
                </a:extLst>
              </p:cNvPr>
              <p:cNvGraphicFramePr>
                <a:graphicFrameLocks noChangeAspect="1"/>
              </p:cNvGraphicFramePr>
              <p:nvPr>
                <p:extLst>
                  <p:ext uri="{D42A27DB-BD31-4B8C-83A1-F6EECF244321}">
                    <p14:modId xmlns:p14="http://schemas.microsoft.com/office/powerpoint/2010/main" val="3333852492"/>
                  </p:ext>
                </p:extLst>
              </p:nvPr>
            </p:nvGraphicFramePr>
            <p:xfrm>
              <a:off x="-8028311" y="1647523"/>
              <a:ext cx="14125395" cy="7854932"/>
            </p:xfrm>
            <a:graphic>
              <a:graphicData uri="http://schemas.microsoft.com/office/drawing/2017/model3d">
                <am3d:model3d r:embed="rId3">
                  <am3d:spPr>
                    <a:xfrm>
                      <a:off x="0" y="0"/>
                      <a:ext cx="14125395" cy="7854932"/>
                    </a:xfrm>
                    <a:prstGeom prst="rect">
                      <a:avLst/>
                    </a:prstGeom>
                    <a:effectLst/>
                  </am3d:spPr>
                  <am3d:camera>
                    <am3d:pos x="0" y="0" z="58258026"/>
                    <am3d:up dx="0" dy="36000000" dz="0"/>
                    <am3d:lookAt x="0" y="0" z="0"/>
                    <am3d:perspective fov="2700000"/>
                  </am3d:camera>
                  <am3d:trans>
                    <am3d:meterPerModelUnit n="1558772" d="1000000"/>
                    <am3d:preTrans dx="4324315" dy="-11576886" dz="-2738458"/>
                    <am3d:scale>
                      <am3d:sx n="1000000" d="1000000"/>
                      <am3d:sy n="1000000" d="1000000"/>
                      <am3d:sz n="1000000" d="1000000"/>
                    </am3d:scale>
                    <am3d:rot ax="1208485" ay="2312355" az="772316"/>
                    <am3d:postTrans dx="0" dy="0" dz="0"/>
                  </am3d:trans>
                  <am3d:attrSrcUrl r:id="rId4"/>
                  <am3d:raster rName="Office3DRenderer" rVer="16.0.8326">
                    <am3d:blip r:embed="rId5"/>
                  </am3d:raster>
                  <am3d:objViewport viewportSz="172606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Velociraptor" descr="Velociraptor">
                <a:extLst>
                  <a:ext uri="{FF2B5EF4-FFF2-40B4-BE49-F238E27FC236}">
                    <a16:creationId xmlns:a16="http://schemas.microsoft.com/office/drawing/2014/main" id="{5CAA9EBA-AB27-4BD8-9C7C-889627CA4D36}"/>
                  </a:ext>
                </a:extLst>
              </p:cNvPr>
              <p:cNvPicPr>
                <a:picLocks noGrp="1" noRot="1" noChangeAspect="1" noMove="1" noResize="1" noEditPoints="1" noAdjustHandles="1" noChangeArrowheads="1" noChangeShapeType="1" noCrop="1"/>
              </p:cNvPicPr>
              <p:nvPr/>
            </p:nvPicPr>
            <p:blipFill>
              <a:blip r:embed="rId6"/>
              <a:stretch>
                <a:fillRect/>
              </a:stretch>
            </p:blipFill>
            <p:spPr>
              <a:xfrm>
                <a:off x="-8028311" y="1647523"/>
                <a:ext cx="14125395" cy="7854932"/>
              </a:xfrm>
              <a:prstGeom prst="rect">
                <a:avLst/>
              </a:prstGeom>
              <a:effectLst/>
            </p:spPr>
          </p:pic>
        </mc:Fallback>
      </mc:AlternateContent>
      <p:sp>
        <p:nvSpPr>
          <p:cNvPr id="6" name="Content Placeholder">
            <a:extLst>
              <a:ext uri="{FF2B5EF4-FFF2-40B4-BE49-F238E27FC236}">
                <a16:creationId xmlns:a16="http://schemas.microsoft.com/office/drawing/2014/main" id="{E39AB279-ED9D-4EF8-878A-34B9B797AF57}"/>
              </a:ext>
            </a:extLst>
          </p:cNvPr>
          <p:cNvSpPr>
            <a:spLocks noGrp="1"/>
          </p:cNvSpPr>
          <p:nvPr>
            <p:ph sz="quarter" idx="10"/>
          </p:nvPr>
        </p:nvSpPr>
        <p:spPr/>
        <p:txBody>
          <a:bodyPr/>
          <a:lstStyle/>
          <a:p>
            <a:pPr marL="457200" indent="-457200">
              <a:buFont typeface="Arial" panose="020B0604020202020204" pitchFamily="34" charset="0"/>
              <a:buChar char="•"/>
            </a:pPr>
            <a:r>
              <a:rPr lang="en-US" dirty="0" smtClean="0"/>
              <a:t>Allow a class to be placed into two separate files</a:t>
            </a:r>
          </a:p>
          <a:p>
            <a:pPr marL="457200" indent="-457200">
              <a:buFont typeface="Arial" panose="020B0604020202020204" pitchFamily="34" charset="0"/>
              <a:buChar char="•"/>
            </a:pPr>
            <a:r>
              <a:rPr lang="en-US" dirty="0" smtClean="0"/>
              <a:t>Very useful for generated code like Entity Framework</a:t>
            </a:r>
          </a:p>
          <a:p>
            <a:pPr marL="457200" indent="-457200">
              <a:buFont typeface="Arial" panose="020B0604020202020204" pitchFamily="34" charset="0"/>
              <a:buChar char="•"/>
            </a:pPr>
            <a:r>
              <a:rPr lang="en-US" dirty="0" smtClean="0"/>
              <a:t>Created by adding “partial” to a class declaration</a:t>
            </a:r>
          </a:p>
          <a:p>
            <a:pPr marL="457200" indent="-457200">
              <a:buFont typeface="Arial" panose="020B0604020202020204" pitchFamily="34" charset="0"/>
              <a:buChar char="•"/>
            </a:pPr>
            <a:r>
              <a:rPr lang="en-US" dirty="0" smtClean="0"/>
              <a:t>Partial class components are merged into one single class on compile</a:t>
            </a:r>
            <a:endParaRPr lang="en-US" dirty="0"/>
          </a:p>
        </p:txBody>
      </p:sp>
    </p:spTree>
    <p:extLst>
      <p:ext uri="{BB962C8B-B14F-4D97-AF65-F5344CB8AC3E}">
        <p14:creationId xmlns:p14="http://schemas.microsoft.com/office/powerpoint/2010/main" val="229496487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4AFB171C-88B3-4B24-9015-55F44DDF4C6C}"/>
              </a:ext>
            </a:extLst>
          </p:cNvPr>
          <p:cNvSpPr>
            <a:spLocks noGrp="1"/>
          </p:cNvSpPr>
          <p:nvPr>
            <p:ph type="ctrTitle"/>
          </p:nvPr>
        </p:nvSpPr>
        <p:spPr/>
        <p:txBody>
          <a:bodyPr/>
          <a:lstStyle/>
          <a:p>
            <a:r>
              <a:rPr lang="en-US" dirty="0" smtClean="0"/>
              <a:t>C# 3 Partial Methods</a:t>
            </a:r>
            <a:endParaRPr lang="en-US" dirty="0"/>
          </a:p>
        </p:txBody>
      </p:sp>
      <p:sp>
        <p:nvSpPr>
          <p:cNvPr id="8" name="Content Placeholder 1">
            <a:extLst>
              <a:ext uri="{FF2B5EF4-FFF2-40B4-BE49-F238E27FC236}">
                <a16:creationId xmlns:a16="http://schemas.microsoft.com/office/drawing/2014/main" id="{FB736C23-35C7-43F5-BA6F-C92830B43B1E}"/>
              </a:ext>
            </a:extLst>
          </p:cNvPr>
          <p:cNvSpPr>
            <a:spLocks noGrp="1"/>
          </p:cNvSpPr>
          <p:nvPr>
            <p:ph sz="quarter" idx="11"/>
          </p:nvPr>
        </p:nvSpPr>
        <p:spPr/>
        <p:txBody>
          <a:bodyPr>
            <a:normAutofit fontScale="92500" lnSpcReduction="10000"/>
          </a:bodyPr>
          <a:lstStyle/>
          <a:p>
            <a:pPr marL="457200" indent="-457200">
              <a:buFont typeface="Arial" panose="020B0604020202020204" pitchFamily="34" charset="0"/>
              <a:buChar char="•"/>
            </a:pPr>
            <a:r>
              <a:rPr lang="en-US" dirty="0" smtClean="0"/>
              <a:t>Further improved the partial types concept</a:t>
            </a:r>
          </a:p>
          <a:p>
            <a:pPr marL="457200" indent="-457200">
              <a:buFont typeface="Arial" panose="020B0604020202020204" pitchFamily="34" charset="0"/>
              <a:buChar char="•"/>
            </a:pPr>
            <a:r>
              <a:rPr lang="en-US" dirty="0" smtClean="0"/>
              <a:t>Allows a method without a body to be defined in a partial class</a:t>
            </a:r>
          </a:p>
          <a:p>
            <a:pPr marL="457200" indent="-457200">
              <a:buFont typeface="Arial" panose="020B0604020202020204" pitchFamily="34" charset="0"/>
              <a:buChar char="•"/>
            </a:pPr>
            <a:r>
              <a:rPr lang="en-US" dirty="0" smtClean="0"/>
              <a:t>That method can be implemented in another file</a:t>
            </a:r>
          </a:p>
          <a:p>
            <a:pPr marL="457200" indent="-457200">
              <a:buFont typeface="Arial" panose="020B0604020202020204" pitchFamily="34" charset="0"/>
              <a:buChar char="•"/>
            </a:pPr>
            <a:r>
              <a:rPr lang="en-US" dirty="0" smtClean="0"/>
              <a:t>Useful with generated code, like EF, allowing users to optionally add functionality into the pipeline</a:t>
            </a:r>
          </a:p>
          <a:p>
            <a:pPr marL="457200" indent="-457200">
              <a:buFont typeface="Arial" panose="020B0604020202020204" pitchFamily="34" charset="0"/>
              <a:buChar char="•"/>
            </a:pPr>
            <a:r>
              <a:rPr lang="en-US" dirty="0" smtClean="0"/>
              <a:t>Method is completely removed by compiler if not implemented</a:t>
            </a:r>
            <a:endParaRPr lang="en-US" dirty="0"/>
          </a:p>
        </p:txBody>
      </p:sp>
      <p:graphicFrame>
        <p:nvGraphicFramePr>
          <p:cNvPr id="9" name="Content Placeholder 2" descr="3 rectangles with rounded corners nd numers inside, 1,2,3 colored differently, green, blue and dark blue with a magenta arrow in the back showing the direction of the steps" title="3 steps sample diagram">
            <a:extLst>
              <a:ext uri="{FF2B5EF4-FFF2-40B4-BE49-F238E27FC236}">
                <a16:creationId xmlns:a16="http://schemas.microsoft.com/office/drawing/2014/main" id="{3DAD94E4-3343-405E-A18F-ED59E1115604}"/>
              </a:ext>
            </a:extLst>
          </p:cNvPr>
          <p:cNvGraphicFramePr>
            <a:graphicFrameLocks noGrp="1"/>
          </p:cNvGraphicFramePr>
          <p:nvPr>
            <p:ph sz="quarter" idx="10"/>
            <p:extLst>
              <p:ext uri="{D42A27DB-BD31-4B8C-83A1-F6EECF244321}">
                <p14:modId xmlns:p14="http://schemas.microsoft.com/office/powerpoint/2010/main" val="1841985933"/>
              </p:ext>
            </p:extLst>
          </p:nvPr>
        </p:nvGraphicFramePr>
        <p:xfrm>
          <a:off x="6240463" y="1628775"/>
          <a:ext cx="5614987" cy="45354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518330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9D1FDE26-97A9-4B6B-95A1-438EFEEF19F1}"/>
              </a:ext>
            </a:extLst>
          </p:cNvPr>
          <p:cNvSpPr>
            <a:spLocks noGrp="1"/>
          </p:cNvSpPr>
          <p:nvPr>
            <p:ph type="ctrTitle"/>
          </p:nvPr>
        </p:nvSpPr>
        <p:spPr/>
        <p:txBody>
          <a:bodyPr/>
          <a:lstStyle/>
          <a:p>
            <a:r>
              <a:rPr lang="en-US" dirty="0" smtClean="0"/>
              <a:t>2.5.2 Static Classes</a:t>
            </a:r>
            <a:endParaRPr lang="en-US" dirty="0"/>
          </a:p>
        </p:txBody>
      </p:sp>
      <p:graphicFrame>
        <p:nvGraphicFramePr>
          <p:cNvPr id="9" name="Content Placeholder 1" descr="Chart with 3 bars of different sizes representing 3 subjects, each colorored differently, green, turquoise and blue with data values above and name for each bar under." title="Sample Chart">
            <a:extLst>
              <a:ext uri="{FF2B5EF4-FFF2-40B4-BE49-F238E27FC236}">
                <a16:creationId xmlns:a16="http://schemas.microsoft.com/office/drawing/2014/main" id="{816640EA-B6CB-4926-87DC-CE7205C85CD4}"/>
              </a:ext>
            </a:extLst>
          </p:cNvPr>
          <p:cNvGraphicFramePr>
            <a:graphicFrameLocks noGrp="1"/>
          </p:cNvGraphicFramePr>
          <p:nvPr>
            <p:ph sz="quarter" idx="11"/>
            <p:extLst>
              <p:ext uri="{D42A27DB-BD31-4B8C-83A1-F6EECF244321}">
                <p14:modId xmlns:p14="http://schemas.microsoft.com/office/powerpoint/2010/main" val="3045367163"/>
              </p:ext>
            </p:extLst>
          </p:nvPr>
        </p:nvGraphicFramePr>
        <p:xfrm>
          <a:off x="336550" y="1628775"/>
          <a:ext cx="5614988" cy="4535488"/>
        </p:xfrm>
        <a:graphic>
          <a:graphicData uri="http://schemas.openxmlformats.org/drawingml/2006/chart">
            <c:chart xmlns:c="http://schemas.openxmlformats.org/drawingml/2006/chart" xmlns:r="http://schemas.openxmlformats.org/officeDocument/2006/relationships" r:id="rId3"/>
          </a:graphicData>
        </a:graphic>
      </p:graphicFrame>
      <p:sp>
        <p:nvSpPr>
          <p:cNvPr id="5" name="Content Placeholder 2">
            <a:extLst>
              <a:ext uri="{FF2B5EF4-FFF2-40B4-BE49-F238E27FC236}">
                <a16:creationId xmlns:a16="http://schemas.microsoft.com/office/drawing/2014/main" id="{B2D6BEAA-9904-4278-8885-5870E3392FEE}"/>
              </a:ext>
            </a:extLst>
          </p:cNvPr>
          <p:cNvSpPr>
            <a:spLocks noGrp="1"/>
          </p:cNvSpPr>
          <p:nvPr>
            <p:ph sz="quarter" idx="10"/>
          </p:nvPr>
        </p:nvSpPr>
        <p:spPr/>
        <p:txBody>
          <a:bodyPr/>
          <a:lstStyle/>
          <a:p>
            <a:pPr marL="457200" indent="-457200">
              <a:buFont typeface="Arial" panose="020B0604020202020204" pitchFamily="34" charset="0"/>
              <a:buChar char="•"/>
            </a:pPr>
            <a:r>
              <a:rPr lang="en-US" dirty="0" smtClean="0"/>
              <a:t>For use with utility classes composed entirely of static methods</a:t>
            </a:r>
          </a:p>
          <a:p>
            <a:pPr marL="457200" indent="-457200">
              <a:buFont typeface="Arial" panose="020B0604020202020204" pitchFamily="34" charset="0"/>
              <a:buChar char="•"/>
            </a:pPr>
            <a:r>
              <a:rPr lang="en-US" dirty="0" smtClean="0"/>
              <a:t>Prevents an instance of the class from being instantiated</a:t>
            </a:r>
          </a:p>
          <a:p>
            <a:pPr marL="457200" indent="-457200">
              <a:buFont typeface="Arial" panose="020B0604020202020204" pitchFamily="34" charset="0"/>
              <a:buChar char="•"/>
            </a:pPr>
            <a:r>
              <a:rPr lang="en-US" dirty="0" smtClean="0"/>
              <a:t>More of a signal of intent</a:t>
            </a:r>
          </a:p>
          <a:p>
            <a:pPr marL="457200" indent="-457200">
              <a:buFont typeface="Arial" panose="020B0604020202020204" pitchFamily="34" charset="0"/>
              <a:buChar char="•"/>
            </a:pPr>
            <a:r>
              <a:rPr lang="en-US" dirty="0" smtClean="0"/>
              <a:t>In C# 3, Extension Methods can only be declared on non-nested, non-generic, </a:t>
            </a:r>
            <a:r>
              <a:rPr lang="en-US" b="1" dirty="0" smtClean="0"/>
              <a:t>static</a:t>
            </a:r>
            <a:r>
              <a:rPr lang="en-US" dirty="0" smtClean="0"/>
              <a:t> classes</a:t>
            </a:r>
            <a:endParaRPr lang="en-US" dirty="0"/>
          </a:p>
        </p:txBody>
      </p:sp>
    </p:spTree>
    <p:extLst>
      <p:ext uri="{BB962C8B-B14F-4D97-AF65-F5344CB8AC3E}">
        <p14:creationId xmlns:p14="http://schemas.microsoft.com/office/powerpoint/2010/main" val="427555134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5093DD3D-4B9E-4EA4-A4C8-20389E9977AD}"/>
              </a:ext>
            </a:extLst>
          </p:cNvPr>
          <p:cNvSpPr>
            <a:spLocks noGrp="1"/>
          </p:cNvSpPr>
          <p:nvPr>
            <p:ph type="ctrTitle"/>
          </p:nvPr>
        </p:nvSpPr>
        <p:spPr/>
        <p:txBody>
          <a:bodyPr anchor="t"/>
          <a:lstStyle/>
          <a:p>
            <a:r>
              <a:rPr lang="en-US" sz="4400" dirty="0" smtClean="0"/>
              <a:t>2.5.3 Separate getter/setter access for properties</a:t>
            </a:r>
            <a:endParaRPr lang="en-US" sz="4400" dirty="0"/>
          </a:p>
        </p:txBody>
      </p:sp>
      <mc:AlternateContent xmlns:mc="http://schemas.openxmlformats.org/markup-compatibility/2006">
        <mc:Choice xmlns:am3d="http://schemas.microsoft.com/office/drawing/2017/model3d" xmlns="" Requires="am3d">
          <p:graphicFrame>
            <p:nvGraphicFramePr>
              <p:cNvPr id="4" name="3D Model Velociraptor" descr="Velociraptor">
                <a:extLst>
                  <a:ext uri="{FF2B5EF4-FFF2-40B4-BE49-F238E27FC236}">
                    <a16:creationId xmlns:a16="http://schemas.microsoft.com/office/drawing/2014/main" id="{5CAA9EBA-AB27-4BD8-9C7C-889627CA4D36}"/>
                  </a:ext>
                </a:extLst>
              </p:cNvPr>
              <p:cNvGraphicFramePr>
                <a:graphicFrameLocks noChangeAspect="1"/>
              </p:cNvGraphicFramePr>
              <p:nvPr>
                <p:extLst>
                  <p:ext uri="{D42A27DB-BD31-4B8C-83A1-F6EECF244321}">
                    <p14:modId xmlns:p14="http://schemas.microsoft.com/office/powerpoint/2010/main" val="3333852492"/>
                  </p:ext>
                </p:extLst>
              </p:nvPr>
            </p:nvGraphicFramePr>
            <p:xfrm>
              <a:off x="-8028311" y="1647523"/>
              <a:ext cx="14125395" cy="7854932"/>
            </p:xfrm>
            <a:graphic>
              <a:graphicData uri="http://schemas.microsoft.com/office/drawing/2017/model3d">
                <am3d:model3d r:embed="rId3">
                  <am3d:spPr>
                    <a:xfrm>
                      <a:off x="0" y="0"/>
                      <a:ext cx="14125395" cy="7854932"/>
                    </a:xfrm>
                    <a:prstGeom prst="rect">
                      <a:avLst/>
                    </a:prstGeom>
                    <a:effectLst/>
                  </am3d:spPr>
                  <am3d:camera>
                    <am3d:pos x="0" y="0" z="58258026"/>
                    <am3d:up dx="0" dy="36000000" dz="0"/>
                    <am3d:lookAt x="0" y="0" z="0"/>
                    <am3d:perspective fov="2700000"/>
                  </am3d:camera>
                  <am3d:trans>
                    <am3d:meterPerModelUnit n="1558772" d="1000000"/>
                    <am3d:preTrans dx="4324315" dy="-11576886" dz="-2738458"/>
                    <am3d:scale>
                      <am3d:sx n="1000000" d="1000000"/>
                      <am3d:sy n="1000000" d="1000000"/>
                      <am3d:sz n="1000000" d="1000000"/>
                    </am3d:scale>
                    <am3d:rot ax="1208485" ay="2312355" az="772316"/>
                    <am3d:postTrans dx="0" dy="0" dz="0"/>
                  </am3d:trans>
                  <am3d:attrSrcUrl r:id="rId4"/>
                  <am3d:raster rName="Office3DRenderer" rVer="16.0.8326">
                    <am3d:blip r:embed="rId5"/>
                  </am3d:raster>
                  <am3d:objViewport viewportSz="172606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Velociraptor" descr="Velociraptor">
                <a:extLst>
                  <a:ext uri="{FF2B5EF4-FFF2-40B4-BE49-F238E27FC236}">
                    <a16:creationId xmlns:a16="http://schemas.microsoft.com/office/drawing/2014/main" id="{5CAA9EBA-AB27-4BD8-9C7C-889627CA4D36}"/>
                  </a:ext>
                </a:extLst>
              </p:cNvPr>
              <p:cNvPicPr>
                <a:picLocks noGrp="1" noRot="1" noChangeAspect="1" noMove="1" noResize="1" noEditPoints="1" noAdjustHandles="1" noChangeArrowheads="1" noChangeShapeType="1" noCrop="1"/>
              </p:cNvPicPr>
              <p:nvPr/>
            </p:nvPicPr>
            <p:blipFill>
              <a:blip r:embed="rId6"/>
              <a:stretch>
                <a:fillRect/>
              </a:stretch>
            </p:blipFill>
            <p:spPr>
              <a:xfrm>
                <a:off x="-8028311" y="1647523"/>
                <a:ext cx="14125395" cy="7854932"/>
              </a:xfrm>
              <a:prstGeom prst="rect">
                <a:avLst/>
              </a:prstGeom>
              <a:effectLst/>
            </p:spPr>
          </p:pic>
        </mc:Fallback>
      </mc:AlternateContent>
      <p:sp>
        <p:nvSpPr>
          <p:cNvPr id="6" name="Content Placeholder">
            <a:extLst>
              <a:ext uri="{FF2B5EF4-FFF2-40B4-BE49-F238E27FC236}">
                <a16:creationId xmlns:a16="http://schemas.microsoft.com/office/drawing/2014/main" id="{E39AB279-ED9D-4EF8-878A-34B9B797AF57}"/>
              </a:ext>
            </a:extLst>
          </p:cNvPr>
          <p:cNvSpPr>
            <a:spLocks noGrp="1"/>
          </p:cNvSpPr>
          <p:nvPr>
            <p:ph sz="quarter" idx="10"/>
          </p:nvPr>
        </p:nvSpPr>
        <p:spPr/>
        <p:txBody>
          <a:bodyPr/>
          <a:lstStyle/>
          <a:p>
            <a:pPr marL="457200" indent="-457200">
              <a:buFont typeface="Arial" panose="020B0604020202020204" pitchFamily="34" charset="0"/>
              <a:buChar char="•"/>
            </a:pPr>
            <a:r>
              <a:rPr lang="en-US" dirty="0" smtClean="0"/>
              <a:t>Good for encapsulation</a:t>
            </a:r>
          </a:p>
          <a:p>
            <a:pPr marL="457200" indent="-457200">
              <a:buFont typeface="Arial" panose="020B0604020202020204" pitchFamily="34" charset="0"/>
              <a:buChar char="•"/>
            </a:pPr>
            <a:r>
              <a:rPr lang="en-US" dirty="0" smtClean="0"/>
              <a:t>The getter method can be more “public” than the setter method</a:t>
            </a:r>
          </a:p>
          <a:p>
            <a:pPr marL="457200" indent="-457200">
              <a:buFont typeface="Arial" panose="020B0604020202020204" pitchFamily="34" charset="0"/>
              <a:buChar char="•"/>
            </a:pPr>
            <a:r>
              <a:rPr lang="en-US" dirty="0" smtClean="0"/>
              <a:t>Alternative to creating Get and Set methods separately</a:t>
            </a:r>
          </a:p>
          <a:p>
            <a:pPr marL="457200" indent="-457200">
              <a:buFont typeface="Arial" panose="020B0604020202020204" pitchFamily="34" charset="0"/>
              <a:buChar char="•"/>
            </a:pPr>
            <a:r>
              <a:rPr lang="en-US" dirty="0" smtClean="0"/>
              <a:t>Feels more natural when writing in C#</a:t>
            </a:r>
          </a:p>
          <a:p>
            <a:pPr marL="457200" indent="-457200">
              <a:buFont typeface="Arial" panose="020B0604020202020204" pitchFamily="34" charset="0"/>
              <a:buChar char="•"/>
            </a:pPr>
            <a:r>
              <a:rPr lang="en-US" dirty="0" smtClean="0"/>
              <a:t>Further enables you to add encapsulated validation</a:t>
            </a:r>
          </a:p>
        </p:txBody>
      </p:sp>
    </p:spTree>
    <p:extLst>
      <p:ext uri="{BB962C8B-B14F-4D97-AF65-F5344CB8AC3E}">
        <p14:creationId xmlns:p14="http://schemas.microsoft.com/office/powerpoint/2010/main" val="38936732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E2DA1C27-5057-401D-906D-83E8FF5F984B}"/>
              </a:ext>
            </a:extLst>
          </p:cNvPr>
          <p:cNvSpPr>
            <a:spLocks noGrp="1"/>
          </p:cNvSpPr>
          <p:nvPr>
            <p:ph type="ctrTitle"/>
          </p:nvPr>
        </p:nvSpPr>
        <p:spPr/>
        <p:txBody>
          <a:bodyPr/>
          <a:lstStyle/>
          <a:p>
            <a:r>
              <a:rPr lang="en-US" dirty="0" smtClean="0"/>
              <a:t>2.5.4 Namespace Aliases</a:t>
            </a:r>
            <a:endParaRPr lang="en-US" dirty="0"/>
          </a:p>
        </p:txBody>
      </p:sp>
      <p:sp>
        <p:nvSpPr>
          <p:cNvPr id="6" name="Content Placeholder">
            <a:extLst>
              <a:ext uri="{FF2B5EF4-FFF2-40B4-BE49-F238E27FC236}">
                <a16:creationId xmlns:a16="http://schemas.microsoft.com/office/drawing/2014/main" id="{37A94E8D-53DF-4547-B0C9-F532832DC085}"/>
              </a:ext>
            </a:extLst>
          </p:cNvPr>
          <p:cNvSpPr>
            <a:spLocks noGrp="1"/>
          </p:cNvSpPr>
          <p:nvPr>
            <p:ph sz="quarter" idx="11"/>
          </p:nvPr>
        </p:nvSpPr>
        <p:spPr/>
        <p:txBody>
          <a:bodyPr/>
          <a:lstStyle/>
          <a:p>
            <a:r>
              <a:rPr lang="en-US" dirty="0" smtClean="0"/>
              <a:t>Allows multiple types to be declared in different namespaces and used in a single class</a:t>
            </a:r>
          </a:p>
          <a:p>
            <a:r>
              <a:rPr lang="en-US" dirty="0" smtClean="0"/>
              <a:t>Helps clarify which type you are referring to without having to fully-qualify the name each time</a:t>
            </a:r>
          </a:p>
          <a:p>
            <a:r>
              <a:rPr lang="en-US" dirty="0" smtClean="0"/>
              <a:t>Already a feature in C# 1, and C# 2 added some enhancements to this</a:t>
            </a:r>
            <a:endParaRPr lang="en-US" dirty="0"/>
          </a:p>
        </p:txBody>
      </p:sp>
    </p:spTree>
    <p:extLst>
      <p:ext uri="{BB962C8B-B14F-4D97-AF65-F5344CB8AC3E}">
        <p14:creationId xmlns:p14="http://schemas.microsoft.com/office/powerpoint/2010/main" val="7531131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929EA470-9264-443A-A06E-FDFF0B05DEDC}"/>
              </a:ext>
            </a:extLst>
          </p:cNvPr>
          <p:cNvSpPr>
            <a:spLocks noGrp="1"/>
          </p:cNvSpPr>
          <p:nvPr>
            <p:ph type="ctrTitle"/>
          </p:nvPr>
        </p:nvSpPr>
        <p:spPr>
          <a:xfrm>
            <a:off x="336000" y="261000"/>
            <a:ext cx="6522000" cy="1224000"/>
          </a:xfrm>
        </p:spPr>
        <p:txBody>
          <a:bodyPr/>
          <a:lstStyle/>
          <a:p>
            <a:r>
              <a:rPr lang="en-US" sz="5400" dirty="0" smtClean="0"/>
              <a:t>Namespace Alias </a:t>
            </a:r>
            <a:r>
              <a:rPr lang="en-US" sz="4800" dirty="0" smtClean="0"/>
              <a:t>Qualifier</a:t>
            </a:r>
            <a:r>
              <a:rPr lang="en-US" sz="5400" dirty="0" smtClean="0"/>
              <a:t> Syntax</a:t>
            </a:r>
            <a:endParaRPr lang="en-US" sz="5400" dirty="0"/>
          </a:p>
        </p:txBody>
      </p:sp>
      <p:sp>
        <p:nvSpPr>
          <p:cNvPr id="14" name="Deck description Background Rectangle" descr="Background color for the &quot;about the deck&quot; sections" title="background rectangle">
            <a:extLst>
              <a:ext uri="{FF2B5EF4-FFF2-40B4-BE49-F238E27FC236}">
                <a16:creationId xmlns:a16="http://schemas.microsoft.com/office/drawing/2014/main" id="{B0035708-F243-4220-829E-410C6EF1FB6A}"/>
              </a:ext>
            </a:extLst>
          </p:cNvPr>
          <p:cNvSpPr/>
          <p:nvPr/>
        </p:nvSpPr>
        <p:spPr>
          <a:xfrm>
            <a:off x="7257" y="1485000"/>
            <a:ext cx="6096000" cy="5373000"/>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mc:AlternateContent xmlns:mc="http://schemas.openxmlformats.org/markup-compatibility/2006">
        <mc:Choice xmlns:am3d="http://schemas.microsoft.com/office/drawing/2017/model3d" xmlns="" Requires="am3d">
          <p:graphicFrame>
            <p:nvGraphicFramePr>
              <p:cNvPr id="4" name="3D Model Velociraptor" descr="Velociraptor">
                <a:extLst>
                  <a:ext uri="{FF2B5EF4-FFF2-40B4-BE49-F238E27FC236}">
                    <a16:creationId xmlns:a16="http://schemas.microsoft.com/office/drawing/2014/main" id="{096E169A-CBE2-4838-8681-641781551CF3}"/>
                  </a:ext>
                </a:extLst>
              </p:cNvPr>
              <p:cNvGraphicFramePr>
                <a:graphicFrameLocks noChangeAspect="1"/>
              </p:cNvGraphicFramePr>
              <p:nvPr>
                <p:extLst>
                  <p:ext uri="{D42A27DB-BD31-4B8C-83A1-F6EECF244321}">
                    <p14:modId xmlns:p14="http://schemas.microsoft.com/office/powerpoint/2010/main" val="2058775138"/>
                  </p:ext>
                </p:extLst>
              </p:nvPr>
            </p:nvGraphicFramePr>
            <p:xfrm>
              <a:off x="5088000" y="-3941978"/>
              <a:ext cx="16776000" cy="11141956"/>
            </p:xfrm>
            <a:graphic>
              <a:graphicData uri="http://schemas.microsoft.com/office/drawing/2017/model3d">
                <am3d:model3d r:embed="rId6">
                  <am3d:spPr>
                    <a:xfrm>
                      <a:off x="0" y="0"/>
                      <a:ext cx="16776000" cy="11141956"/>
                    </a:xfrm>
                    <a:prstGeom prst="rect">
                      <a:avLst/>
                    </a:prstGeom>
                    <a:effectLst/>
                  </am3d:spPr>
                  <am3d:camera>
                    <am3d:pos x="0" y="0" z="58258026"/>
                    <am3d:up dx="0" dy="36000000" dz="0"/>
                    <am3d:lookAt x="0" y="0" z="0"/>
                    <am3d:perspective fov="2700000"/>
                  </am3d:camera>
                  <am3d:trans>
                    <am3d:meterPerModelUnit n="1558772" d="1000000"/>
                    <am3d:preTrans dx="4324315" dy="-11576886" dz="-2738458"/>
                    <am3d:scale>
                      <am3d:sx n="1000000" d="1000000"/>
                      <am3d:sy n="1000000" d="1000000"/>
                      <am3d:sz n="1000000" d="1000000"/>
                    </am3d:scale>
                    <am3d:rot ax="-10517831" ay="-1289803" az="10696408"/>
                    <am3d:postTrans dx="0" dy="0" dz="0"/>
                  </am3d:trans>
                  <am3d:attrSrcUrl r:id="rId7"/>
                  <am3d:raster rName="Office3DRenderer" rVer="16.0.8326">
                    <am3d:blip r:embed="rId8"/>
                  </am3d:raster>
                  <am3d:objViewport viewportSz="214289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Velociraptor" descr="Velociraptor">
                <a:extLst>
                  <a:ext uri="{FF2B5EF4-FFF2-40B4-BE49-F238E27FC236}">
                    <a16:creationId xmlns:a16="http://schemas.microsoft.com/office/drawing/2014/main" id="{096E169A-CBE2-4838-8681-641781551CF3}"/>
                  </a:ext>
                </a:extLst>
              </p:cNvPr>
              <p:cNvPicPr>
                <a:picLocks noGrp="1" noRot="1" noChangeAspect="1" noMove="1" noResize="1" noEditPoints="1" noAdjustHandles="1" noChangeArrowheads="1" noChangeShapeType="1" noCrop="1"/>
              </p:cNvPicPr>
              <p:nvPr/>
            </p:nvPicPr>
            <p:blipFill>
              <a:blip r:embed="rId9"/>
              <a:stretch>
                <a:fillRect/>
              </a:stretch>
            </p:blipFill>
            <p:spPr>
              <a:xfrm>
                <a:off x="5088000" y="-3941978"/>
                <a:ext cx="16776000" cy="11141956"/>
              </a:xfrm>
              <a:prstGeom prst="rect">
                <a:avLst/>
              </a:prstGeom>
              <a:effectLst/>
            </p:spPr>
          </p:pic>
        </mc:Fallback>
      </mc:AlternateContent>
      <p:sp>
        <p:nvSpPr>
          <p:cNvPr id="6" name="Content Placeholder">
            <a:extLst>
              <a:ext uri="{FF2B5EF4-FFF2-40B4-BE49-F238E27FC236}">
                <a16:creationId xmlns:a16="http://schemas.microsoft.com/office/drawing/2014/main" id="{9BE696AB-88A2-44DD-A501-53A9C037D056}"/>
              </a:ext>
            </a:extLst>
          </p:cNvPr>
          <p:cNvSpPr>
            <a:spLocks noGrp="1"/>
          </p:cNvSpPr>
          <p:nvPr>
            <p:ph sz="quarter" idx="11"/>
          </p:nvPr>
        </p:nvSpPr>
        <p:spPr>
          <a:xfrm>
            <a:off x="247763" y="1629000"/>
            <a:ext cx="5614987" cy="5076600"/>
          </a:xfrm>
        </p:spPr>
        <p:txBody>
          <a:bodyPr/>
          <a:lstStyle/>
          <a:p>
            <a:pPr marL="457200" indent="-457200">
              <a:buFont typeface="Arial" panose="020B0604020202020204" pitchFamily="34" charset="0"/>
              <a:buChar char="•"/>
            </a:pPr>
            <a:r>
              <a:rPr lang="en-US" dirty="0" smtClean="0"/>
              <a:t>A new syntax for specifying which alias you are referring to</a:t>
            </a:r>
          </a:p>
          <a:p>
            <a:pPr marL="457200" indent="-457200">
              <a:buFont typeface="Arial" panose="020B0604020202020204" pitchFamily="34" charset="0"/>
              <a:buChar char="•"/>
            </a:pPr>
            <a:r>
              <a:rPr lang="en-US" dirty="0" smtClean="0"/>
              <a:t>Instead of “Alias1.Method” you would write “Alias1::Method”</a:t>
            </a:r>
          </a:p>
          <a:p>
            <a:pPr marL="457200" indent="-457200">
              <a:buFont typeface="Arial" panose="020B0604020202020204" pitchFamily="34" charset="0"/>
              <a:buChar char="•"/>
            </a:pPr>
            <a:r>
              <a:rPr lang="en-US" dirty="0" smtClean="0"/>
              <a:t>This prevents accidental overlapping of aliases and type names (e.g. if you had an Alias1 class as well as an actual alias)</a:t>
            </a:r>
          </a:p>
          <a:p>
            <a:pPr marL="457200" indent="-457200">
              <a:buFont typeface="Arial" panose="020B0604020202020204" pitchFamily="34" charset="0"/>
              <a:buChar char="•"/>
            </a:pPr>
            <a:r>
              <a:rPr lang="en-US" dirty="0" smtClean="0"/>
              <a:t>Jon suggests using them anywhere you use a namespace alias</a:t>
            </a:r>
            <a:endParaRPr lang="en-US" dirty="0"/>
          </a:p>
        </p:txBody>
      </p:sp>
    </p:spTree>
    <p:extLst>
      <p:ext uri="{BB962C8B-B14F-4D97-AF65-F5344CB8AC3E}">
        <p14:creationId xmlns:p14="http://schemas.microsoft.com/office/powerpoint/2010/main" val="33491685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Title">
            <a:extLst>
              <a:ext uri="{FF2B5EF4-FFF2-40B4-BE49-F238E27FC236}">
                <a16:creationId xmlns:a16="http://schemas.microsoft.com/office/drawing/2014/main" id="{9D1FDE26-97A9-4B6B-95A1-438EFEEF19F1}"/>
              </a:ext>
            </a:extLst>
          </p:cNvPr>
          <p:cNvSpPr>
            <a:spLocks noGrp="1"/>
          </p:cNvSpPr>
          <p:nvPr>
            <p:ph type="ctrTitle"/>
          </p:nvPr>
        </p:nvSpPr>
        <p:spPr/>
        <p:txBody>
          <a:bodyPr/>
          <a:lstStyle/>
          <a:p>
            <a:r>
              <a:rPr lang="en-US" dirty="0" smtClean="0"/>
              <a:t>The Global Namespace Alias</a:t>
            </a:r>
            <a:endParaRPr lang="en-US" dirty="0"/>
          </a:p>
        </p:txBody>
      </p:sp>
      <p:graphicFrame>
        <p:nvGraphicFramePr>
          <p:cNvPr id="9" name="Content Placeholder 1" descr="Chart with 3 bars of different sizes representing 3 subjects, each colorored differently, green, turquoise and blue with data values above and name for each bar under." title="Sample Chart">
            <a:extLst>
              <a:ext uri="{FF2B5EF4-FFF2-40B4-BE49-F238E27FC236}">
                <a16:creationId xmlns:a16="http://schemas.microsoft.com/office/drawing/2014/main" id="{816640EA-B6CB-4926-87DC-CE7205C85CD4}"/>
              </a:ext>
            </a:extLst>
          </p:cNvPr>
          <p:cNvGraphicFramePr>
            <a:graphicFrameLocks noGrp="1"/>
          </p:cNvGraphicFramePr>
          <p:nvPr>
            <p:ph sz="quarter" idx="11"/>
            <p:extLst>
              <p:ext uri="{D42A27DB-BD31-4B8C-83A1-F6EECF244321}">
                <p14:modId xmlns:p14="http://schemas.microsoft.com/office/powerpoint/2010/main" val="3045367163"/>
              </p:ext>
            </p:extLst>
          </p:nvPr>
        </p:nvGraphicFramePr>
        <p:xfrm>
          <a:off x="336550" y="1628775"/>
          <a:ext cx="5614988" cy="4535488"/>
        </p:xfrm>
        <a:graphic>
          <a:graphicData uri="http://schemas.openxmlformats.org/drawingml/2006/chart">
            <c:chart xmlns:c="http://schemas.openxmlformats.org/drawingml/2006/chart" xmlns:r="http://schemas.openxmlformats.org/officeDocument/2006/relationships" r:id="rId3"/>
          </a:graphicData>
        </a:graphic>
      </p:graphicFrame>
      <p:sp>
        <p:nvSpPr>
          <p:cNvPr id="5" name="Content Placeholder 2">
            <a:extLst>
              <a:ext uri="{FF2B5EF4-FFF2-40B4-BE49-F238E27FC236}">
                <a16:creationId xmlns:a16="http://schemas.microsoft.com/office/drawing/2014/main" id="{B2D6BEAA-9904-4278-8885-5870E3392FEE}"/>
              </a:ext>
            </a:extLst>
          </p:cNvPr>
          <p:cNvSpPr>
            <a:spLocks noGrp="1"/>
          </p:cNvSpPr>
          <p:nvPr>
            <p:ph sz="quarter" idx="10"/>
          </p:nvPr>
        </p:nvSpPr>
        <p:spPr/>
        <p:txBody>
          <a:bodyPr>
            <a:normAutofit fontScale="85000" lnSpcReduction="20000"/>
          </a:bodyPr>
          <a:lstStyle/>
          <a:p>
            <a:pPr marL="457200" indent="-457200">
              <a:buFont typeface="Arial" panose="020B0604020202020204" pitchFamily="34" charset="0"/>
              <a:buChar char="•"/>
            </a:pPr>
            <a:r>
              <a:rPr lang="en-US" dirty="0" smtClean="0"/>
              <a:t>A way to specify that the namespace you are referencing starts at the root namespace</a:t>
            </a:r>
          </a:p>
          <a:p>
            <a:pPr marL="457200" indent="-457200">
              <a:buFont typeface="Arial" panose="020B0604020202020204" pitchFamily="34" charset="0"/>
              <a:buChar char="•"/>
            </a:pPr>
            <a:r>
              <a:rPr lang="en-US" dirty="0" smtClean="0"/>
              <a:t>Really niche use-cases</a:t>
            </a:r>
          </a:p>
          <a:p>
            <a:pPr marL="457200" indent="-457200">
              <a:buFont typeface="Arial" panose="020B0604020202020204" pitchFamily="34" charset="0"/>
              <a:buChar char="•"/>
            </a:pPr>
            <a:r>
              <a:rPr lang="en-US" dirty="0" smtClean="0"/>
              <a:t>In his example, this would only happen if the </a:t>
            </a:r>
            <a:r>
              <a:rPr lang="en-US" dirty="0" err="1" smtClean="0"/>
              <a:t>DateTime</a:t>
            </a:r>
            <a:r>
              <a:rPr lang="en-US" dirty="0" smtClean="0"/>
              <a:t> object was also in a System namespace</a:t>
            </a:r>
          </a:p>
          <a:p>
            <a:pPr marL="457200" indent="-457200">
              <a:buFont typeface="Arial" panose="020B0604020202020204" pitchFamily="34" charset="0"/>
              <a:buChar char="•"/>
            </a:pPr>
            <a:r>
              <a:rPr lang="en-US" dirty="0" smtClean="0"/>
              <a:t>Really useful for code you are generating to avoid possible conflicts with user code</a:t>
            </a:r>
          </a:p>
          <a:p>
            <a:pPr marL="457200" indent="-457200">
              <a:buFont typeface="Arial" panose="020B0604020202020204" pitchFamily="34" charset="0"/>
              <a:buChar char="•"/>
            </a:pPr>
            <a:r>
              <a:rPr lang="en-US" dirty="0" smtClean="0"/>
              <a:t>We don’t necessarily need to use this ever, since we don’t create generated code or namespaces like “System” very often</a:t>
            </a:r>
            <a:endParaRPr lang="en-US" dirty="0"/>
          </a:p>
        </p:txBody>
      </p:sp>
    </p:spTree>
    <p:extLst>
      <p:ext uri="{BB962C8B-B14F-4D97-AF65-F5344CB8AC3E}">
        <p14:creationId xmlns:p14="http://schemas.microsoft.com/office/powerpoint/2010/main" val="2488655403"/>
      </p:ext>
    </p:extLst>
  </p:cSld>
  <p:clrMapOvr>
    <a:masterClrMapping/>
  </p:clrMapOvr>
</p:sld>
</file>

<file path=ppt/theme/theme1.xml><?xml version="1.0" encoding="utf-8"?>
<a:theme xmlns:a="http://schemas.openxmlformats.org/drawingml/2006/main" name="Office Theme">
  <a:themeElements>
    <a:clrScheme name="Custom 1">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666699"/>
      </a:hlink>
      <a:folHlink>
        <a:srgbClr val="666699"/>
      </a:folHlink>
    </a:clrScheme>
    <a:fontScheme name="Dino PPT">
      <a:majorFont>
        <a:latin typeface="Gill Sans MT"/>
        <a:ea typeface=""/>
        <a:cs typeface=""/>
      </a:majorFont>
      <a:minorFont>
        <a:latin typeface="Garamo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074_School report presentation with dinosaur models_AAS_v3" id="{2E2DFC83-FE44-43DC-854E-F7E09DAA4285}" vid="{47F7BBDC-F340-4591-99D2-80DC27F95C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245F46C-101D-473C-80D5-E5F60B82972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16DF1DA9-C4BD-4FEF-81B4-3721061C3FA2}">
  <ds:schemaRefs>
    <ds:schemaRef ds:uri="http://schemas.microsoft.com/sharepoint/v3/contenttype/forms"/>
  </ds:schemaRefs>
</ds:datastoreItem>
</file>

<file path=customXml/itemProps3.xml><?xml version="1.0" encoding="utf-8"?>
<ds:datastoreItem xmlns:ds="http://schemas.openxmlformats.org/officeDocument/2006/customXml" ds:itemID="{8FB8F51E-7DFC-4615-95A0-D04EAED0485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School report presentation with dinosaur models</Template>
  <TotalTime>0</TotalTime>
  <Words>758</Words>
  <Application>Microsoft Office PowerPoint</Application>
  <PresentationFormat>Widescreen</PresentationFormat>
  <Paragraphs>84</Paragraphs>
  <Slides>13</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Arial Nova Cond</vt:lpstr>
      <vt:lpstr>Calibri</vt:lpstr>
      <vt:lpstr>Garamond</vt:lpstr>
      <vt:lpstr>Gill Sans MT</vt:lpstr>
      <vt:lpstr>Segoe UI Light</vt:lpstr>
      <vt:lpstr>Verdana</vt:lpstr>
      <vt:lpstr>Office Theme</vt:lpstr>
      <vt:lpstr>C# in Depth 2.5. Minor Features</vt:lpstr>
      <vt:lpstr>C# 2 Minor Features</vt:lpstr>
      <vt:lpstr>2.5.1 Partial Types</vt:lpstr>
      <vt:lpstr>C# 3 Partial Methods</vt:lpstr>
      <vt:lpstr>2.5.2 Static Classes</vt:lpstr>
      <vt:lpstr>2.5.3 Separate getter/setter access for properties</vt:lpstr>
      <vt:lpstr>2.5.4 Namespace Aliases</vt:lpstr>
      <vt:lpstr>Namespace Alias Qualifier Syntax</vt:lpstr>
      <vt:lpstr>The Global Namespace Alias</vt:lpstr>
      <vt:lpstr>Extern Aliases</vt:lpstr>
      <vt:lpstr>2.5.5 Pragma Directives</vt:lpstr>
      <vt:lpstr>2.5.6 Fixed-size Buffers</vt:lpstr>
      <vt:lpstr>2.5.7 InternalsVisibleTo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2020-02-10T20:29:09Z</dcterms:created>
  <dcterms:modified xsi:type="dcterms:W3CDTF">2020-02-10T21:38:17Z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